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92" r:id="rId3"/>
    <p:sldId id="293" r:id="rId4"/>
    <p:sldId id="294" r:id="rId5"/>
    <p:sldId id="295" r:id="rId6"/>
    <p:sldId id="29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7D632-3D91-4677-9646-0015DF3A7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17556-780F-4B4A-8503-3700B383A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A1B74-C494-4C71-AAB7-17E567EBC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1B97-5F1B-4D8F-BB66-44335140C98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9CD33-1C2E-41C6-AB86-E4EECDECD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B64E9-8539-42CE-A7C9-DADA72A7F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F45-49AE-445B-80A8-0A6883830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9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DB24B-460F-4F69-B4F4-C149AD26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F152D3-5BBD-4A18-A560-E06A451C5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347B7-8CD9-45EA-9851-7BB989483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1B97-5F1B-4D8F-BB66-44335140C98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BA5FF-14AE-44ED-8911-0C462C75A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AF61B-65DE-424E-BA8B-C270133C7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F45-49AE-445B-80A8-0A6883830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9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E813B4-F318-407B-9C84-256A00820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8D8E7-30F2-4D6F-8F29-8D8499126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10EB2-1513-4FFF-AAD8-09F92437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1B97-5F1B-4D8F-BB66-44335140C98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4236B-08BC-4F0C-A16D-AF04FC87A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42039-8F5C-4EDE-B256-CA626E085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F45-49AE-445B-80A8-0A6883830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8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35256-92D5-4EBC-8B8A-2C5FA7611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3E87D-D404-40AB-93A1-F058BB396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E44B6-98FB-4967-BDE1-BD7CB2AFB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1B97-5F1B-4D8F-BB66-44335140C98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10DBB-969E-43C6-B706-3B272136D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9358D-4BEF-4457-8C37-DEC6D0DFC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F45-49AE-445B-80A8-0A6883830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4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D8E7D-8875-4551-8C93-222203C9E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73955-FE7B-4A80-9931-9B5239644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3D2E2-82DB-4B58-81AE-E96BA3664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1B97-5F1B-4D8F-BB66-44335140C98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F5FA7-0056-48E9-8393-A9D1F1706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C5DBC-75A9-4507-8D27-784D8B2D1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F45-49AE-445B-80A8-0A6883830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4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4ADD2-B0C2-40E1-ACCA-A31F216DA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2B743-5E21-41F7-B739-8AA7A55AB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01527-FED6-4C91-AD97-65E92A986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34413-7E90-43FF-AEA7-0D315F7D3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1B97-5F1B-4D8F-BB66-44335140C98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CE646-9AFC-41B3-84DF-2364CA8A1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C559A-CC80-4AED-BDB3-1B779677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F45-49AE-445B-80A8-0A6883830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6B8C3-4534-47D2-8B6E-B3D1C78D1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1EA03-21BC-44AD-8CEA-D9E31188E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2B30B3-A2D5-4B97-BBA4-0A262D788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E75FD6-43A3-464F-91CB-0138856B2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44A6A-7211-46D9-AC4A-D6BEEF07A8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F3D356-525E-4BF0-9148-CCEAC0FB4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1B97-5F1B-4D8F-BB66-44335140C98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CCBEE6-AA48-4F69-87C2-1557061CB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8FC4D8-3587-4383-9AFD-9F784FE44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F45-49AE-445B-80A8-0A6883830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6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DACAB-1396-4C1A-8F6F-A40B2E6D2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0FA71C-A8A7-4257-AE97-F9BC8C82A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1B97-5F1B-4D8F-BB66-44335140C98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32A47F-8B9C-4454-880F-5A5A97727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C0354-AAAD-4E30-AA37-ACBFF0D86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F45-49AE-445B-80A8-0A6883830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C99B8B-6F44-434A-A46A-937EBD919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1B97-5F1B-4D8F-BB66-44335140C98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FA3C6B-9D23-449F-961E-E7957B41E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90CCA5-5A4A-448E-972C-2398ECD84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F45-49AE-445B-80A8-0A6883830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0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45195-1FD1-4FD0-81A0-30930709E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F0E4E-0F94-4C09-83F8-32632F639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6BEEE-3D71-4C6D-9B52-EE975BB9E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3E59E-1CF7-4905-AD26-55D64BDB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1B97-5F1B-4D8F-BB66-44335140C98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E2A60-6F8A-4E00-A3BC-8F29AA096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8EA71-75BB-456E-B0CB-403B97FB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F45-49AE-445B-80A8-0A6883830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7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5B8DF-DECC-435F-9D6D-7EB66FE81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4DBE6C-EEB3-4233-B42B-54BC73F6D9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D83B6E-EFCD-4515-AB8D-957580144A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9ABE4D-8FE8-44C7-8AFA-AF40E9DCC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1B97-5F1B-4D8F-BB66-44335140C98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CF2DB-30A0-4822-B76F-83EDFBC27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3AAC7-8107-4139-9826-CA3E8AC86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3F45-49AE-445B-80A8-0A6883830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4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E2868B-3602-4B77-861F-E4FE11AB4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69854-89FB-4B15-9C13-D6866AAAE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C61CB-FF1C-46B4-A32B-4FEDAE463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61B97-5F1B-4D8F-BB66-44335140C985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EB6E2-E9F1-40A8-850B-28911A496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A102E-3BC4-4774-B64D-13779766E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53F45-49AE-445B-80A8-0A6883830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9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an, Median, Mode, and Range. | Studying math, Basic math skills, Math  methods">
            <a:extLst>
              <a:ext uri="{FF2B5EF4-FFF2-40B4-BE49-F238E27FC236}">
                <a16:creationId xmlns:a16="http://schemas.microsoft.com/office/drawing/2014/main" id="{82B3CCD8-1678-4F82-B7D5-60BC7C2D55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31"/>
          <a:stretch/>
        </p:blipFill>
        <p:spPr bwMode="auto">
          <a:xfrm>
            <a:off x="6677247" y="703769"/>
            <a:ext cx="5428585" cy="488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DD921F1-FAA6-40D6-ACF4-63CF19CA1D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58" y="1521562"/>
            <a:ext cx="6176409" cy="34742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5492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1D94D3-2286-40B2-9269-556D62BFC5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10" y="30390"/>
            <a:ext cx="4818542" cy="67972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822D1A0-5A07-4E98-A9D6-3E18F470FB43}"/>
              </a:ext>
            </a:extLst>
          </p:cNvPr>
          <p:cNvGraphicFramePr>
            <a:graphicFrameLocks noGrp="1"/>
          </p:cNvGraphicFramePr>
          <p:nvPr/>
        </p:nvGraphicFramePr>
        <p:xfrm>
          <a:off x="5241852" y="252941"/>
          <a:ext cx="6845373" cy="6290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8965">
                  <a:extLst>
                    <a:ext uri="{9D8B030D-6E8A-4147-A177-3AD203B41FA5}">
                      <a16:colId xmlns:a16="http://schemas.microsoft.com/office/drawing/2014/main" val="2820576949"/>
                    </a:ext>
                  </a:extLst>
                </a:gridCol>
                <a:gridCol w="5516408">
                  <a:extLst>
                    <a:ext uri="{9D8B030D-6E8A-4147-A177-3AD203B41FA5}">
                      <a16:colId xmlns:a16="http://schemas.microsoft.com/office/drawing/2014/main" val="3204084054"/>
                    </a:ext>
                  </a:extLst>
                </a:gridCol>
              </a:tblGrid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MEAN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677023"/>
                  </a:ext>
                </a:extLst>
              </a:tr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MEDIAN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256070"/>
                  </a:ext>
                </a:extLst>
              </a:tr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MODE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710126"/>
                  </a:ext>
                </a:extLst>
              </a:tr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RANGE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837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32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5AEAA4-422F-4ACB-B636-3EBAD0C6FD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412" y="1352550"/>
            <a:ext cx="4638675" cy="1209675"/>
          </a:xfrm>
        </p:spPr>
      </p:pic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1DE5439F-B6B7-4381-81BA-3E01F6FBE5E7}"/>
              </a:ext>
            </a:extLst>
          </p:cNvPr>
          <p:cNvGraphicFramePr>
            <a:graphicFrameLocks noGrp="1"/>
          </p:cNvGraphicFramePr>
          <p:nvPr/>
        </p:nvGraphicFramePr>
        <p:xfrm>
          <a:off x="5241852" y="252941"/>
          <a:ext cx="6845373" cy="6290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8965">
                  <a:extLst>
                    <a:ext uri="{9D8B030D-6E8A-4147-A177-3AD203B41FA5}">
                      <a16:colId xmlns:a16="http://schemas.microsoft.com/office/drawing/2014/main" val="2820576949"/>
                    </a:ext>
                  </a:extLst>
                </a:gridCol>
                <a:gridCol w="5516408">
                  <a:extLst>
                    <a:ext uri="{9D8B030D-6E8A-4147-A177-3AD203B41FA5}">
                      <a16:colId xmlns:a16="http://schemas.microsoft.com/office/drawing/2014/main" val="3204084054"/>
                    </a:ext>
                  </a:extLst>
                </a:gridCol>
              </a:tblGrid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MEAN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677023"/>
                  </a:ext>
                </a:extLst>
              </a:tr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MEDIAN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256070"/>
                  </a:ext>
                </a:extLst>
              </a:tr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MODE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710126"/>
                  </a:ext>
                </a:extLst>
              </a:tr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RANGE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837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95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1DE5439F-B6B7-4381-81BA-3E01F6FBE5E7}"/>
              </a:ext>
            </a:extLst>
          </p:cNvPr>
          <p:cNvGraphicFramePr>
            <a:graphicFrameLocks noGrp="1"/>
          </p:cNvGraphicFramePr>
          <p:nvPr/>
        </p:nvGraphicFramePr>
        <p:xfrm>
          <a:off x="5241852" y="252941"/>
          <a:ext cx="6845373" cy="6290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8965">
                  <a:extLst>
                    <a:ext uri="{9D8B030D-6E8A-4147-A177-3AD203B41FA5}">
                      <a16:colId xmlns:a16="http://schemas.microsoft.com/office/drawing/2014/main" val="2820576949"/>
                    </a:ext>
                  </a:extLst>
                </a:gridCol>
                <a:gridCol w="5516408">
                  <a:extLst>
                    <a:ext uri="{9D8B030D-6E8A-4147-A177-3AD203B41FA5}">
                      <a16:colId xmlns:a16="http://schemas.microsoft.com/office/drawing/2014/main" val="3204084054"/>
                    </a:ext>
                  </a:extLst>
                </a:gridCol>
              </a:tblGrid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MEAN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677023"/>
                  </a:ext>
                </a:extLst>
              </a:tr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MEDIAN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256070"/>
                  </a:ext>
                </a:extLst>
              </a:tr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MODE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710126"/>
                  </a:ext>
                </a:extLst>
              </a:tr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RANGE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837161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66A5CB0B-9F30-4536-9CC4-FE369A3E9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2" y="1310216"/>
            <a:ext cx="484822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516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1DE5439F-B6B7-4381-81BA-3E01F6FBE5E7}"/>
              </a:ext>
            </a:extLst>
          </p:cNvPr>
          <p:cNvGraphicFramePr>
            <a:graphicFrameLocks noGrp="1"/>
          </p:cNvGraphicFramePr>
          <p:nvPr/>
        </p:nvGraphicFramePr>
        <p:xfrm>
          <a:off x="5241852" y="252941"/>
          <a:ext cx="6845373" cy="6290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8965">
                  <a:extLst>
                    <a:ext uri="{9D8B030D-6E8A-4147-A177-3AD203B41FA5}">
                      <a16:colId xmlns:a16="http://schemas.microsoft.com/office/drawing/2014/main" val="2820576949"/>
                    </a:ext>
                  </a:extLst>
                </a:gridCol>
                <a:gridCol w="5516408">
                  <a:extLst>
                    <a:ext uri="{9D8B030D-6E8A-4147-A177-3AD203B41FA5}">
                      <a16:colId xmlns:a16="http://schemas.microsoft.com/office/drawing/2014/main" val="3204084054"/>
                    </a:ext>
                  </a:extLst>
                </a:gridCol>
              </a:tblGrid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MEAN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677023"/>
                  </a:ext>
                </a:extLst>
              </a:tr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MEDIAN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256070"/>
                  </a:ext>
                </a:extLst>
              </a:tr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MODE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710126"/>
                  </a:ext>
                </a:extLst>
              </a:tr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RANGE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837161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808EC81D-F938-4D7A-919A-B5301F63F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12" y="714375"/>
            <a:ext cx="484822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185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1DE5439F-B6B7-4381-81BA-3E01F6FBE5E7}"/>
              </a:ext>
            </a:extLst>
          </p:cNvPr>
          <p:cNvGraphicFramePr>
            <a:graphicFrameLocks noGrp="1"/>
          </p:cNvGraphicFramePr>
          <p:nvPr/>
        </p:nvGraphicFramePr>
        <p:xfrm>
          <a:off x="5241852" y="252941"/>
          <a:ext cx="6845373" cy="6290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8965">
                  <a:extLst>
                    <a:ext uri="{9D8B030D-6E8A-4147-A177-3AD203B41FA5}">
                      <a16:colId xmlns:a16="http://schemas.microsoft.com/office/drawing/2014/main" val="2820576949"/>
                    </a:ext>
                  </a:extLst>
                </a:gridCol>
                <a:gridCol w="5516408">
                  <a:extLst>
                    <a:ext uri="{9D8B030D-6E8A-4147-A177-3AD203B41FA5}">
                      <a16:colId xmlns:a16="http://schemas.microsoft.com/office/drawing/2014/main" val="3204084054"/>
                    </a:ext>
                  </a:extLst>
                </a:gridCol>
              </a:tblGrid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MEAN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677023"/>
                  </a:ext>
                </a:extLst>
              </a:tr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MEDIAN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256070"/>
                  </a:ext>
                </a:extLst>
              </a:tr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MODE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710126"/>
                  </a:ext>
                </a:extLst>
              </a:tr>
              <a:tr h="157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RANGE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837161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4695CEA0-2665-4D3F-824A-0A54B0F94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079" y="642937"/>
            <a:ext cx="389572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81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Gill Sans MT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Bradley E</dc:creator>
  <cp:lastModifiedBy>Campbell, Bradley E</cp:lastModifiedBy>
  <cp:revision>1</cp:revision>
  <dcterms:created xsi:type="dcterms:W3CDTF">2021-04-26T14:28:12Z</dcterms:created>
  <dcterms:modified xsi:type="dcterms:W3CDTF">2021-04-26T14:29:10Z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2021-04-26T14:28:12Z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d6b34c52-2705-4133-a79b-69bd0f0ca0e0</vt:lpwstr>
  </property>
  <property fmtid="{D5CDD505-2E9C-101B-9397-08002B2CF9AE}" pid="8" name="MSIP_Label_0ee3c538-ec52-435f-ae58-017644bd9513_ContentBits">
    <vt:lpwstr>0</vt:lpwstr>
  </property>
</Properties>
</file>