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8" r:id="rId5"/>
    <p:sldId id="283" r:id="rId6"/>
    <p:sldId id="282" r:id="rId7"/>
    <p:sldId id="286" r:id="rId8"/>
    <p:sldId id="287" r:id="rId9"/>
    <p:sldId id="289" r:id="rId10"/>
    <p:sldId id="290" r:id="rId11"/>
    <p:sldId id="291" r:id="rId12"/>
    <p:sldId id="29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FBD7DC-A16D-4DD8-A781-81A909715C58}" v="25" dt="2021-03-03T16:37:07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F07FBA-E43A-49F6-B876-A09B1732321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2C524F-03D8-4422-AED7-A8164C340F1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>
              <a:latin typeface="Leelawadee"/>
              <a:cs typeface="Leelawadee"/>
            </a:rPr>
            <a:t>Tuesday, 3/02/2021</a:t>
          </a:r>
          <a:endParaRPr lang="en-US" dirty="0">
            <a:latin typeface="Leelawadee"/>
            <a:cs typeface="Leelawadee"/>
          </a:endParaRPr>
        </a:p>
      </dgm:t>
    </dgm:pt>
    <dgm:pt modelId="{A42481AA-4B00-4F32-B37D-887D37A6CD70}" type="parTrans" cxnId="{044216C8-AC3A-47ED-B05F-A6849D79EBE6}">
      <dgm:prSet/>
      <dgm:spPr/>
      <dgm:t>
        <a:bodyPr/>
        <a:lstStyle/>
        <a:p>
          <a:endParaRPr lang="en-US"/>
        </a:p>
      </dgm:t>
    </dgm:pt>
    <dgm:pt modelId="{298E202A-6851-4724-85FF-C64D25174AE2}" type="sibTrans" cxnId="{044216C8-AC3A-47ED-B05F-A6849D79EBE6}">
      <dgm:prSet/>
      <dgm:spPr/>
      <dgm:t>
        <a:bodyPr/>
        <a:lstStyle/>
        <a:p>
          <a:endParaRPr lang="en-US"/>
        </a:p>
      </dgm:t>
    </dgm:pt>
    <dgm:pt modelId="{B12A8DDA-E75A-4D77-BE4E-F47BA88B2554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>
              <a:latin typeface="Leelawadee" panose="020B0502040204020203" pitchFamily="34" charset="-34"/>
              <a:cs typeface="Leelawadee" panose="020B0502040204020203" pitchFamily="34" charset="-34"/>
            </a:rPr>
            <a:t>Learning Target:</a:t>
          </a:r>
          <a:endParaRPr lang="en-US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994696D8-53B1-44C3-B733-59C9D5B8220C}" type="parTrans" cxnId="{2B1755B2-B64A-4A6B-BA45-D71ADA43A6C2}">
      <dgm:prSet/>
      <dgm:spPr/>
      <dgm:t>
        <a:bodyPr/>
        <a:lstStyle/>
        <a:p>
          <a:endParaRPr lang="en-US"/>
        </a:p>
      </dgm:t>
    </dgm:pt>
    <dgm:pt modelId="{0F5F3DB1-8055-4D56-A1E5-23C5769D8432}" type="sibTrans" cxnId="{2B1755B2-B64A-4A6B-BA45-D71ADA43A6C2}">
      <dgm:prSet/>
      <dgm:spPr/>
      <dgm:t>
        <a:bodyPr/>
        <a:lstStyle/>
        <a:p>
          <a:endParaRPr lang="en-US"/>
        </a:p>
      </dgm:t>
    </dgm:pt>
    <dgm:pt modelId="{5610EE6B-0DE9-484A-86F2-25A2C2522210}">
      <dgm:prSet/>
      <dgm:spPr/>
      <dgm:t>
        <a:bodyPr/>
        <a:lstStyle/>
        <a:p>
          <a:pPr rtl="0">
            <a:buNone/>
          </a:pPr>
          <a:r>
            <a:rPr lang="en-US" b="1">
              <a:latin typeface="Leelawadee"/>
              <a:cs typeface="Leelawadee"/>
            </a:rPr>
            <a:t>I can:</a:t>
          </a:r>
        </a:p>
      </dgm:t>
    </dgm:pt>
    <dgm:pt modelId="{A467AFBC-F8AD-459A-9C8F-835E14D7202D}" type="parTrans" cxnId="{772A0A1B-E0BF-4655-A172-9DEFE99C9DEE}">
      <dgm:prSet/>
      <dgm:spPr/>
      <dgm:t>
        <a:bodyPr/>
        <a:lstStyle/>
        <a:p>
          <a:endParaRPr lang="en-US"/>
        </a:p>
      </dgm:t>
    </dgm:pt>
    <dgm:pt modelId="{E5D95FC3-7A9B-4A35-94D9-5B3880B6635F}" type="sibTrans" cxnId="{772A0A1B-E0BF-4655-A172-9DEFE99C9DEE}">
      <dgm:prSet/>
      <dgm:spPr/>
      <dgm:t>
        <a:bodyPr/>
        <a:lstStyle/>
        <a:p>
          <a:endParaRPr lang="en-US"/>
        </a:p>
      </dgm:t>
    </dgm:pt>
    <dgm:pt modelId="{7111423F-4E8B-4091-AB96-42D8C6B039C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>
              <a:latin typeface="Leelawadee" panose="020B0502040204020203" pitchFamily="34" charset="-34"/>
              <a:cs typeface="Leelawadee" panose="020B0502040204020203" pitchFamily="34" charset="-34"/>
            </a:rPr>
            <a:t>REMINDERS:</a:t>
          </a:r>
        </a:p>
      </dgm:t>
    </dgm:pt>
    <dgm:pt modelId="{DEB9B6B6-FF0C-4365-ABB0-FEBF3F32F70A}" type="parTrans" cxnId="{AEB608D0-16E9-4EE9-A3D1-590CDA9293E5}">
      <dgm:prSet/>
      <dgm:spPr/>
      <dgm:t>
        <a:bodyPr/>
        <a:lstStyle/>
        <a:p>
          <a:endParaRPr lang="en-US"/>
        </a:p>
      </dgm:t>
    </dgm:pt>
    <dgm:pt modelId="{0C6F8DE4-623D-410E-8143-4A33EA534508}" type="sibTrans" cxnId="{AEB608D0-16E9-4EE9-A3D1-590CDA9293E5}">
      <dgm:prSet/>
      <dgm:spPr/>
      <dgm:t>
        <a:bodyPr/>
        <a:lstStyle/>
        <a:p>
          <a:endParaRPr lang="en-US"/>
        </a:p>
      </dgm:t>
    </dgm:pt>
    <dgm:pt modelId="{301867B5-B4ED-4CCC-B309-A315667A0012}">
      <dgm:prSet phldr="0"/>
      <dgm:spPr/>
      <dgm:t>
        <a:bodyPr/>
        <a:lstStyle/>
        <a:p>
          <a:pPr rtl="0">
            <a:buFont typeface="Arial" panose="020B0604020202020204" pitchFamily="34" charset="0"/>
            <a:buChar char="•"/>
          </a:pPr>
          <a:r>
            <a:rPr lang="en-US" b="1" dirty="0">
              <a:solidFill>
                <a:srgbClr val="FF0000"/>
              </a:solidFill>
              <a:latin typeface="Leelawadee" panose="020B0502040204020203" pitchFamily="34" charset="-34"/>
              <a:cs typeface="Leelawadee" panose="020B0502040204020203" pitchFamily="34" charset="-34"/>
            </a:rPr>
            <a:t>TEST ON CIRCLES AND COMPOUND/CUT-OUT AREA FRIDAY 3/05</a:t>
          </a:r>
        </a:p>
      </dgm:t>
    </dgm:pt>
    <dgm:pt modelId="{E9B153E7-D1F2-4B30-9E22-41D8459D6FCC}" type="parTrans" cxnId="{CF614352-A3F9-4A7E-B7BB-1C76978DEDCD}">
      <dgm:prSet/>
      <dgm:spPr/>
      <dgm:t>
        <a:bodyPr/>
        <a:lstStyle/>
        <a:p>
          <a:endParaRPr lang="en-US"/>
        </a:p>
      </dgm:t>
    </dgm:pt>
    <dgm:pt modelId="{53D08249-E629-4D33-A2F3-50478B684797}" type="sibTrans" cxnId="{CF614352-A3F9-4A7E-B7BB-1C76978DEDCD}">
      <dgm:prSet/>
      <dgm:spPr/>
      <dgm:t>
        <a:bodyPr/>
        <a:lstStyle/>
        <a:p>
          <a:endParaRPr lang="en-US"/>
        </a:p>
      </dgm:t>
    </dgm:pt>
    <dgm:pt modelId="{8FC806AC-B911-401F-A530-CD8B46C6D55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>
              <a:latin typeface="Leelawadee" panose="020B0502040204020203" pitchFamily="34" charset="-34"/>
              <a:cs typeface="Leelawadee" panose="020B0502040204020203" pitchFamily="34" charset="-34"/>
            </a:rPr>
            <a:t>Agenda:</a:t>
          </a:r>
          <a:endParaRPr lang="en-US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F75A0D98-AD62-44B4-9D6D-E31BAC2C6934}" type="parTrans" cxnId="{0BCEBCA7-4DCB-48E5-801E-BE0D69DAD867}">
      <dgm:prSet/>
      <dgm:spPr/>
      <dgm:t>
        <a:bodyPr/>
        <a:lstStyle/>
        <a:p>
          <a:endParaRPr lang="en-US"/>
        </a:p>
      </dgm:t>
    </dgm:pt>
    <dgm:pt modelId="{05B8D72E-3125-40A2-BF62-BA0DD3EC1A1E}" type="sibTrans" cxnId="{0BCEBCA7-4DCB-48E5-801E-BE0D69DAD867}">
      <dgm:prSet/>
      <dgm:spPr/>
      <dgm:t>
        <a:bodyPr/>
        <a:lstStyle/>
        <a:p>
          <a:endParaRPr lang="en-US"/>
        </a:p>
      </dgm:t>
    </dgm:pt>
    <dgm:pt modelId="{F0C3737B-12CA-4391-9EF4-1B0B633DF1AD}">
      <dgm:prSet/>
      <dgm:spPr/>
      <dgm:t>
        <a:bodyPr/>
        <a:lstStyle/>
        <a:p>
          <a:r>
            <a:rPr lang="en-US" b="1" dirty="0">
              <a:highlight>
                <a:srgbClr val="FFFF00"/>
              </a:highlight>
            </a:rPr>
            <a:t>Study Guide</a:t>
          </a:r>
        </a:p>
      </dgm:t>
    </dgm:pt>
    <dgm:pt modelId="{7193CFC5-464C-457F-9F95-5B0A2E73BA37}" type="parTrans" cxnId="{B2E3E80A-A92F-48E9-828B-DEBC39FD2968}">
      <dgm:prSet/>
      <dgm:spPr/>
      <dgm:t>
        <a:bodyPr/>
        <a:lstStyle/>
        <a:p>
          <a:endParaRPr lang="en-US"/>
        </a:p>
      </dgm:t>
    </dgm:pt>
    <dgm:pt modelId="{2008A5F9-3E24-4CA7-A8D2-836D683079B1}" type="sibTrans" cxnId="{B2E3E80A-A92F-48E9-828B-DEBC39FD2968}">
      <dgm:prSet/>
      <dgm:spPr/>
      <dgm:t>
        <a:bodyPr/>
        <a:lstStyle/>
        <a:p>
          <a:endParaRPr lang="en-US"/>
        </a:p>
      </dgm:t>
    </dgm:pt>
    <dgm:pt modelId="{C0F556B2-BFAF-4BB4-8F10-0230A53933E2}">
      <dgm:prSet/>
      <dgm:spPr/>
      <dgm:t>
        <a:bodyPr/>
        <a:lstStyle/>
        <a:p>
          <a:r>
            <a:rPr lang="en-US" b="1" dirty="0"/>
            <a:t>Cut-Out Area Review</a:t>
          </a:r>
        </a:p>
      </dgm:t>
    </dgm:pt>
    <dgm:pt modelId="{D32E5AE6-9524-4E20-B743-65237177E5A1}" type="parTrans" cxnId="{E6F7274E-0ED9-44B1-BB16-B5D24A5E780E}">
      <dgm:prSet/>
      <dgm:spPr/>
      <dgm:t>
        <a:bodyPr/>
        <a:lstStyle/>
        <a:p>
          <a:endParaRPr lang="en-US"/>
        </a:p>
      </dgm:t>
    </dgm:pt>
    <dgm:pt modelId="{F649F2A1-D3F5-4DD2-AA5A-A949CA6AA8E4}" type="sibTrans" cxnId="{E6F7274E-0ED9-44B1-BB16-B5D24A5E780E}">
      <dgm:prSet/>
      <dgm:spPr/>
      <dgm:t>
        <a:bodyPr/>
        <a:lstStyle/>
        <a:p>
          <a:endParaRPr lang="en-US"/>
        </a:p>
      </dgm:t>
    </dgm:pt>
    <dgm:pt modelId="{0F67F846-448E-4B1E-B653-D26277EC665D}">
      <dgm:prSet/>
      <dgm:spPr/>
      <dgm:t>
        <a:bodyPr/>
        <a:lstStyle/>
        <a:p>
          <a:pPr rtl="0">
            <a:buFont typeface="Arial" panose="020B0604020202020204" pitchFamily="34" charset="0"/>
            <a:buChar char="•"/>
          </a:pPr>
          <a:r>
            <a:rPr lang="en-US" b="1" dirty="0">
              <a:latin typeface="Leelawadee"/>
              <a:cs typeface="Leelawadee"/>
            </a:rPr>
            <a:t>Find the area of composite and cut-out shapes.</a:t>
          </a:r>
        </a:p>
      </dgm:t>
    </dgm:pt>
    <dgm:pt modelId="{39684C71-66A5-4C93-89F9-D64449904B4D}" type="parTrans" cxnId="{3DD80360-3242-476D-8809-494FEEE7A55F}">
      <dgm:prSet/>
      <dgm:spPr/>
      <dgm:t>
        <a:bodyPr/>
        <a:lstStyle/>
        <a:p>
          <a:endParaRPr lang="en-US"/>
        </a:p>
      </dgm:t>
    </dgm:pt>
    <dgm:pt modelId="{FA604F4B-C010-46D1-99B1-07D808483873}" type="sibTrans" cxnId="{3DD80360-3242-476D-8809-494FEEE7A55F}">
      <dgm:prSet/>
      <dgm:spPr/>
      <dgm:t>
        <a:bodyPr/>
        <a:lstStyle/>
        <a:p>
          <a:endParaRPr lang="en-US"/>
        </a:p>
      </dgm:t>
    </dgm:pt>
    <dgm:pt modelId="{0EA4F5F3-206D-4782-AE38-CE1731945BC8}">
      <dgm:prSet/>
      <dgm:spPr/>
      <dgm:t>
        <a:bodyPr/>
        <a:lstStyle/>
        <a:p>
          <a:r>
            <a:rPr lang="en-US" b="1" dirty="0"/>
            <a:t>Composite &amp; Cut-Out Area Guided Practice</a:t>
          </a:r>
        </a:p>
      </dgm:t>
    </dgm:pt>
    <dgm:pt modelId="{31F79A60-42A7-49C5-B3D4-B638B43B15F5}" type="parTrans" cxnId="{B91EF522-534A-48A2-B130-8BAD291136AB}">
      <dgm:prSet/>
      <dgm:spPr/>
      <dgm:t>
        <a:bodyPr/>
        <a:lstStyle/>
        <a:p>
          <a:endParaRPr lang="en-US"/>
        </a:p>
      </dgm:t>
    </dgm:pt>
    <dgm:pt modelId="{2E8D894F-E383-4595-A011-EC9D7B83EC15}" type="sibTrans" cxnId="{B91EF522-534A-48A2-B130-8BAD291136AB}">
      <dgm:prSet/>
      <dgm:spPr/>
      <dgm:t>
        <a:bodyPr/>
        <a:lstStyle/>
        <a:p>
          <a:endParaRPr lang="en-US"/>
        </a:p>
      </dgm:t>
    </dgm:pt>
    <dgm:pt modelId="{834B8A0B-5D2C-4972-BEF3-CDA92F488C13}" type="pres">
      <dgm:prSet presAssocID="{84F07FBA-E43A-49F6-B876-A09B1732321A}" presName="linear" presStyleCnt="0">
        <dgm:presLayoutVars>
          <dgm:dir/>
          <dgm:animLvl val="lvl"/>
          <dgm:resizeHandles val="exact"/>
        </dgm:presLayoutVars>
      </dgm:prSet>
      <dgm:spPr/>
    </dgm:pt>
    <dgm:pt modelId="{DABF2F86-8773-406C-865B-D6FEC46C1D52}" type="pres">
      <dgm:prSet presAssocID="{CD2C524F-03D8-4422-AED7-A8164C340F1A}" presName="parentLin" presStyleCnt="0"/>
      <dgm:spPr/>
    </dgm:pt>
    <dgm:pt modelId="{A221F36B-8333-4866-AE2B-B120CA045AB6}" type="pres">
      <dgm:prSet presAssocID="{CD2C524F-03D8-4422-AED7-A8164C340F1A}" presName="parentLeftMargin" presStyleLbl="node1" presStyleIdx="0" presStyleCnt="4"/>
      <dgm:spPr/>
    </dgm:pt>
    <dgm:pt modelId="{77AAEA11-AC81-405A-95D2-EC06B532EB56}" type="pres">
      <dgm:prSet presAssocID="{CD2C524F-03D8-4422-AED7-A8164C340F1A}" presName="parentText" presStyleLbl="node1" presStyleIdx="0" presStyleCnt="4" custLinFactNeighborX="10159" custLinFactNeighborY="6793">
        <dgm:presLayoutVars>
          <dgm:chMax val="0"/>
          <dgm:bulletEnabled val="1"/>
        </dgm:presLayoutVars>
      </dgm:prSet>
      <dgm:spPr/>
    </dgm:pt>
    <dgm:pt modelId="{B159F3A7-7A7F-44C5-BD28-54C8F1FA7D5E}" type="pres">
      <dgm:prSet presAssocID="{CD2C524F-03D8-4422-AED7-A8164C340F1A}" presName="negativeSpace" presStyleCnt="0"/>
      <dgm:spPr/>
    </dgm:pt>
    <dgm:pt modelId="{3B1FBC8D-201A-422C-A0BC-A413C92147CE}" type="pres">
      <dgm:prSet presAssocID="{CD2C524F-03D8-4422-AED7-A8164C340F1A}" presName="childText" presStyleLbl="conFgAcc1" presStyleIdx="0" presStyleCnt="4" custLinFactNeighborX="-6066">
        <dgm:presLayoutVars>
          <dgm:bulletEnabled val="1"/>
        </dgm:presLayoutVars>
      </dgm:prSet>
      <dgm:spPr/>
    </dgm:pt>
    <dgm:pt modelId="{7F1FE93C-19DB-4D2D-ADC2-762B6A8469B6}" type="pres">
      <dgm:prSet presAssocID="{298E202A-6851-4724-85FF-C64D25174AE2}" presName="spaceBetweenRectangles" presStyleCnt="0"/>
      <dgm:spPr/>
    </dgm:pt>
    <dgm:pt modelId="{C505066D-460F-4900-A8F2-F1F427C1DFED}" type="pres">
      <dgm:prSet presAssocID="{B12A8DDA-E75A-4D77-BE4E-F47BA88B2554}" presName="parentLin" presStyleCnt="0"/>
      <dgm:spPr/>
    </dgm:pt>
    <dgm:pt modelId="{55882D53-9F1D-4DF6-A265-FC95A43B486E}" type="pres">
      <dgm:prSet presAssocID="{B12A8DDA-E75A-4D77-BE4E-F47BA88B2554}" presName="parentLeftMargin" presStyleLbl="node1" presStyleIdx="0" presStyleCnt="4"/>
      <dgm:spPr/>
    </dgm:pt>
    <dgm:pt modelId="{EC86AC5C-47B7-4D92-ACD5-A2E4E7FF5CE6}" type="pres">
      <dgm:prSet presAssocID="{B12A8DDA-E75A-4D77-BE4E-F47BA88B255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E7A90CE-A938-4AD7-A831-EDA1CF9EA73C}" type="pres">
      <dgm:prSet presAssocID="{B12A8DDA-E75A-4D77-BE4E-F47BA88B2554}" presName="negativeSpace" presStyleCnt="0"/>
      <dgm:spPr/>
    </dgm:pt>
    <dgm:pt modelId="{3149CFDB-B300-4533-8E41-E9791B4D2E6B}" type="pres">
      <dgm:prSet presAssocID="{B12A8DDA-E75A-4D77-BE4E-F47BA88B2554}" presName="childText" presStyleLbl="conFgAcc1" presStyleIdx="1" presStyleCnt="4" custLinFactNeighborX="-583">
        <dgm:presLayoutVars>
          <dgm:bulletEnabled val="1"/>
        </dgm:presLayoutVars>
      </dgm:prSet>
      <dgm:spPr/>
    </dgm:pt>
    <dgm:pt modelId="{B8A67830-8D5C-4FE9-9424-EF88AA260F36}" type="pres">
      <dgm:prSet presAssocID="{0F5F3DB1-8055-4D56-A1E5-23C5769D8432}" presName="spaceBetweenRectangles" presStyleCnt="0"/>
      <dgm:spPr/>
    </dgm:pt>
    <dgm:pt modelId="{4ADFCCB5-A9C1-451C-90FB-856F807EAAE7}" type="pres">
      <dgm:prSet presAssocID="{8FC806AC-B911-401F-A530-CD8B46C6D551}" presName="parentLin" presStyleCnt="0"/>
      <dgm:spPr/>
    </dgm:pt>
    <dgm:pt modelId="{8973CC28-5460-4F9C-9476-FAE567E7F33B}" type="pres">
      <dgm:prSet presAssocID="{8FC806AC-B911-401F-A530-CD8B46C6D551}" presName="parentLeftMargin" presStyleLbl="node1" presStyleIdx="1" presStyleCnt="4"/>
      <dgm:spPr/>
    </dgm:pt>
    <dgm:pt modelId="{DDF97714-E08F-4C28-AF1F-DCD6F0D14BD7}" type="pres">
      <dgm:prSet presAssocID="{8FC806AC-B911-401F-A530-CD8B46C6D55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13355FB-8B51-4DEA-956E-B3C39D5B6CD8}" type="pres">
      <dgm:prSet presAssocID="{8FC806AC-B911-401F-A530-CD8B46C6D551}" presName="negativeSpace" presStyleCnt="0"/>
      <dgm:spPr/>
    </dgm:pt>
    <dgm:pt modelId="{D50B2A9A-C30D-4121-A7E8-85B40ACE7970}" type="pres">
      <dgm:prSet presAssocID="{8FC806AC-B911-401F-A530-CD8B46C6D551}" presName="childText" presStyleLbl="conFgAcc1" presStyleIdx="2" presStyleCnt="4" custLinFactY="2562" custLinFactNeighborX="-1753" custLinFactNeighborY="100000">
        <dgm:presLayoutVars>
          <dgm:bulletEnabled val="1"/>
        </dgm:presLayoutVars>
      </dgm:prSet>
      <dgm:spPr/>
    </dgm:pt>
    <dgm:pt modelId="{B294A356-C8A0-4DE0-961D-FAA17FEB37DC}" type="pres">
      <dgm:prSet presAssocID="{05B8D72E-3125-40A2-BF62-BA0DD3EC1A1E}" presName="spaceBetweenRectangles" presStyleCnt="0"/>
      <dgm:spPr/>
    </dgm:pt>
    <dgm:pt modelId="{F99CAF7D-9820-4A49-8469-2B8E5D28A3B7}" type="pres">
      <dgm:prSet presAssocID="{7111423F-4E8B-4091-AB96-42D8C6B039C7}" presName="parentLin" presStyleCnt="0"/>
      <dgm:spPr/>
    </dgm:pt>
    <dgm:pt modelId="{D004B529-505E-4884-8C7B-457D7DA9D077}" type="pres">
      <dgm:prSet presAssocID="{7111423F-4E8B-4091-AB96-42D8C6B039C7}" presName="parentLeftMargin" presStyleLbl="node1" presStyleIdx="2" presStyleCnt="4"/>
      <dgm:spPr/>
    </dgm:pt>
    <dgm:pt modelId="{A64B56AB-A242-4678-B1B2-4DAC1E89EAA2}" type="pres">
      <dgm:prSet presAssocID="{7111423F-4E8B-4091-AB96-42D8C6B039C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1275321E-EF56-45E2-9828-9C2EA66579C8}" type="pres">
      <dgm:prSet presAssocID="{7111423F-4E8B-4091-AB96-42D8C6B039C7}" presName="negativeSpace" presStyleCnt="0"/>
      <dgm:spPr/>
    </dgm:pt>
    <dgm:pt modelId="{138B937B-0AC8-4580-A8C0-7A320DA2F149}" type="pres">
      <dgm:prSet presAssocID="{7111423F-4E8B-4091-AB96-42D8C6B039C7}" presName="childText" presStyleLbl="conFgAcc1" presStyleIdx="3" presStyleCnt="4" custLinFactNeighborX="359" custLinFactNeighborY="14528">
        <dgm:presLayoutVars>
          <dgm:bulletEnabled val="1"/>
        </dgm:presLayoutVars>
      </dgm:prSet>
      <dgm:spPr/>
    </dgm:pt>
  </dgm:ptLst>
  <dgm:cxnLst>
    <dgm:cxn modelId="{D2C64104-71BE-4106-B4AC-D4012AC3156C}" type="presOf" srcId="{C0F556B2-BFAF-4BB4-8F10-0230A53933E2}" destId="{D50B2A9A-C30D-4121-A7E8-85B40ACE7970}" srcOrd="0" destOrd="1" presId="urn:microsoft.com/office/officeart/2005/8/layout/list1"/>
    <dgm:cxn modelId="{B2E3E80A-A92F-48E9-828B-DEBC39FD2968}" srcId="{8FC806AC-B911-401F-A530-CD8B46C6D551}" destId="{F0C3737B-12CA-4391-9EF4-1B0B633DF1AD}" srcOrd="0" destOrd="0" parTransId="{7193CFC5-464C-457F-9F95-5B0A2E73BA37}" sibTransId="{2008A5F9-3E24-4CA7-A8D2-836D683079B1}"/>
    <dgm:cxn modelId="{772A0A1B-E0BF-4655-A172-9DEFE99C9DEE}" srcId="{B12A8DDA-E75A-4D77-BE4E-F47BA88B2554}" destId="{5610EE6B-0DE9-484A-86F2-25A2C2522210}" srcOrd="0" destOrd="0" parTransId="{A467AFBC-F8AD-459A-9C8F-835E14D7202D}" sibTransId="{E5D95FC3-7A9B-4A35-94D9-5B3880B6635F}"/>
    <dgm:cxn modelId="{D070E71C-63E3-455F-8EE3-FCFE05F8F313}" type="presOf" srcId="{7111423F-4E8B-4091-AB96-42D8C6B039C7}" destId="{D004B529-505E-4884-8C7B-457D7DA9D077}" srcOrd="0" destOrd="0" presId="urn:microsoft.com/office/officeart/2005/8/layout/list1"/>
    <dgm:cxn modelId="{B91EF522-534A-48A2-B130-8BAD291136AB}" srcId="{8FC806AC-B911-401F-A530-CD8B46C6D551}" destId="{0EA4F5F3-206D-4782-AE38-CE1731945BC8}" srcOrd="2" destOrd="0" parTransId="{31F79A60-42A7-49C5-B3D4-B638B43B15F5}" sibTransId="{2E8D894F-E383-4595-A011-EC9D7B83EC15}"/>
    <dgm:cxn modelId="{2E89E430-8780-45E9-B273-903CB871DC23}" type="presOf" srcId="{CD2C524F-03D8-4422-AED7-A8164C340F1A}" destId="{A221F36B-8333-4866-AE2B-B120CA045AB6}" srcOrd="0" destOrd="0" presId="urn:microsoft.com/office/officeart/2005/8/layout/list1"/>
    <dgm:cxn modelId="{1509B736-26B0-4CFD-807C-50D7BE8064C9}" type="presOf" srcId="{7111423F-4E8B-4091-AB96-42D8C6B039C7}" destId="{A64B56AB-A242-4678-B1B2-4DAC1E89EAA2}" srcOrd="1" destOrd="0" presId="urn:microsoft.com/office/officeart/2005/8/layout/list1"/>
    <dgm:cxn modelId="{62300137-EBC4-41CC-B3FF-FEB9AD1453FF}" type="presOf" srcId="{84F07FBA-E43A-49F6-B876-A09B1732321A}" destId="{834B8A0B-5D2C-4972-BEF3-CDA92F488C13}" srcOrd="0" destOrd="0" presId="urn:microsoft.com/office/officeart/2005/8/layout/list1"/>
    <dgm:cxn modelId="{3DD80360-3242-476D-8809-494FEEE7A55F}" srcId="{5610EE6B-0DE9-484A-86F2-25A2C2522210}" destId="{0F67F846-448E-4B1E-B653-D26277EC665D}" srcOrd="0" destOrd="0" parTransId="{39684C71-66A5-4C93-89F9-D64449904B4D}" sibTransId="{FA604F4B-C010-46D1-99B1-07D808483873}"/>
    <dgm:cxn modelId="{B5F1AB4A-57CD-4526-AAF5-630FD56BA78C}" type="presOf" srcId="{8FC806AC-B911-401F-A530-CD8B46C6D551}" destId="{8973CC28-5460-4F9C-9476-FAE567E7F33B}" srcOrd="0" destOrd="0" presId="urn:microsoft.com/office/officeart/2005/8/layout/list1"/>
    <dgm:cxn modelId="{CDFA224D-0679-40C8-B21C-691539F3986D}" type="presOf" srcId="{8FC806AC-B911-401F-A530-CD8B46C6D551}" destId="{DDF97714-E08F-4C28-AF1F-DCD6F0D14BD7}" srcOrd="1" destOrd="0" presId="urn:microsoft.com/office/officeart/2005/8/layout/list1"/>
    <dgm:cxn modelId="{E6F7274E-0ED9-44B1-BB16-B5D24A5E780E}" srcId="{8FC806AC-B911-401F-A530-CD8B46C6D551}" destId="{C0F556B2-BFAF-4BB4-8F10-0230A53933E2}" srcOrd="1" destOrd="0" parTransId="{D32E5AE6-9524-4E20-B743-65237177E5A1}" sibTransId="{F649F2A1-D3F5-4DD2-AA5A-A949CA6AA8E4}"/>
    <dgm:cxn modelId="{8684184F-D467-4541-82FC-A264B5D23795}" type="presOf" srcId="{0F67F846-448E-4B1E-B653-D26277EC665D}" destId="{3149CFDB-B300-4533-8E41-E9791B4D2E6B}" srcOrd="0" destOrd="1" presId="urn:microsoft.com/office/officeart/2005/8/layout/list1"/>
    <dgm:cxn modelId="{CF614352-A3F9-4A7E-B7BB-1C76978DEDCD}" srcId="{7111423F-4E8B-4091-AB96-42D8C6B039C7}" destId="{301867B5-B4ED-4CCC-B309-A315667A0012}" srcOrd="0" destOrd="0" parTransId="{E9B153E7-D1F2-4B30-9E22-41D8459D6FCC}" sibTransId="{53D08249-E629-4D33-A2F3-50478B684797}"/>
    <dgm:cxn modelId="{AB2DEC75-0C0A-427A-B322-593D61C1802F}" type="presOf" srcId="{B12A8DDA-E75A-4D77-BE4E-F47BA88B2554}" destId="{55882D53-9F1D-4DF6-A265-FC95A43B486E}" srcOrd="0" destOrd="0" presId="urn:microsoft.com/office/officeart/2005/8/layout/list1"/>
    <dgm:cxn modelId="{BF9B6D7E-26A3-4DC6-ABE4-1226D1A8E80D}" type="presOf" srcId="{5610EE6B-0DE9-484A-86F2-25A2C2522210}" destId="{3149CFDB-B300-4533-8E41-E9791B4D2E6B}" srcOrd="0" destOrd="0" presId="urn:microsoft.com/office/officeart/2005/8/layout/list1"/>
    <dgm:cxn modelId="{0BCEBCA7-4DCB-48E5-801E-BE0D69DAD867}" srcId="{84F07FBA-E43A-49F6-B876-A09B1732321A}" destId="{8FC806AC-B911-401F-A530-CD8B46C6D551}" srcOrd="2" destOrd="0" parTransId="{F75A0D98-AD62-44B4-9D6D-E31BAC2C6934}" sibTransId="{05B8D72E-3125-40A2-BF62-BA0DD3EC1A1E}"/>
    <dgm:cxn modelId="{E9E01CAB-6AE5-4A49-8057-2DB2F360AB0F}" type="presOf" srcId="{F0C3737B-12CA-4391-9EF4-1B0B633DF1AD}" destId="{D50B2A9A-C30D-4121-A7E8-85B40ACE7970}" srcOrd="0" destOrd="0" presId="urn:microsoft.com/office/officeart/2005/8/layout/list1"/>
    <dgm:cxn modelId="{2B1755B2-B64A-4A6B-BA45-D71ADA43A6C2}" srcId="{84F07FBA-E43A-49F6-B876-A09B1732321A}" destId="{B12A8DDA-E75A-4D77-BE4E-F47BA88B2554}" srcOrd="1" destOrd="0" parTransId="{994696D8-53B1-44C3-B733-59C9D5B8220C}" sibTransId="{0F5F3DB1-8055-4D56-A1E5-23C5769D8432}"/>
    <dgm:cxn modelId="{A7D2C9BC-21CD-474F-B3CB-8D5517151A20}" type="presOf" srcId="{CD2C524F-03D8-4422-AED7-A8164C340F1A}" destId="{77AAEA11-AC81-405A-95D2-EC06B532EB56}" srcOrd="1" destOrd="0" presId="urn:microsoft.com/office/officeart/2005/8/layout/list1"/>
    <dgm:cxn modelId="{044216C8-AC3A-47ED-B05F-A6849D79EBE6}" srcId="{84F07FBA-E43A-49F6-B876-A09B1732321A}" destId="{CD2C524F-03D8-4422-AED7-A8164C340F1A}" srcOrd="0" destOrd="0" parTransId="{A42481AA-4B00-4F32-B37D-887D37A6CD70}" sibTransId="{298E202A-6851-4724-85FF-C64D25174AE2}"/>
    <dgm:cxn modelId="{AEB608D0-16E9-4EE9-A3D1-590CDA9293E5}" srcId="{84F07FBA-E43A-49F6-B876-A09B1732321A}" destId="{7111423F-4E8B-4091-AB96-42D8C6B039C7}" srcOrd="3" destOrd="0" parTransId="{DEB9B6B6-FF0C-4365-ABB0-FEBF3F32F70A}" sibTransId="{0C6F8DE4-623D-410E-8143-4A33EA534508}"/>
    <dgm:cxn modelId="{6DACDBDA-8635-49C4-AB81-2126828D8716}" type="presOf" srcId="{0EA4F5F3-206D-4782-AE38-CE1731945BC8}" destId="{D50B2A9A-C30D-4121-A7E8-85B40ACE7970}" srcOrd="0" destOrd="2" presId="urn:microsoft.com/office/officeart/2005/8/layout/list1"/>
    <dgm:cxn modelId="{D83DC5EB-39A9-4592-AF12-48EDA4CBEF72}" type="presOf" srcId="{B12A8DDA-E75A-4D77-BE4E-F47BA88B2554}" destId="{EC86AC5C-47B7-4D92-ACD5-A2E4E7FF5CE6}" srcOrd="1" destOrd="0" presId="urn:microsoft.com/office/officeart/2005/8/layout/list1"/>
    <dgm:cxn modelId="{E44DEAF0-948B-4686-B34F-F4FAF08B0D4D}" type="presOf" srcId="{301867B5-B4ED-4CCC-B309-A315667A0012}" destId="{138B937B-0AC8-4580-A8C0-7A320DA2F149}" srcOrd="0" destOrd="0" presId="urn:microsoft.com/office/officeart/2005/8/layout/list1"/>
    <dgm:cxn modelId="{D118E04E-8D56-4015-AC87-EA6316E13D0B}" type="presParOf" srcId="{834B8A0B-5D2C-4972-BEF3-CDA92F488C13}" destId="{DABF2F86-8773-406C-865B-D6FEC46C1D52}" srcOrd="0" destOrd="0" presId="urn:microsoft.com/office/officeart/2005/8/layout/list1"/>
    <dgm:cxn modelId="{3B568FB5-60E3-4F66-B763-20D889AF45E2}" type="presParOf" srcId="{DABF2F86-8773-406C-865B-D6FEC46C1D52}" destId="{A221F36B-8333-4866-AE2B-B120CA045AB6}" srcOrd="0" destOrd="0" presId="urn:microsoft.com/office/officeart/2005/8/layout/list1"/>
    <dgm:cxn modelId="{4EE61E96-656F-4CEB-BBB0-2755A51A4454}" type="presParOf" srcId="{DABF2F86-8773-406C-865B-D6FEC46C1D52}" destId="{77AAEA11-AC81-405A-95D2-EC06B532EB56}" srcOrd="1" destOrd="0" presId="urn:microsoft.com/office/officeart/2005/8/layout/list1"/>
    <dgm:cxn modelId="{1C52CAD5-EA0C-4674-B4D4-5B714E6CFBB5}" type="presParOf" srcId="{834B8A0B-5D2C-4972-BEF3-CDA92F488C13}" destId="{B159F3A7-7A7F-44C5-BD28-54C8F1FA7D5E}" srcOrd="1" destOrd="0" presId="urn:microsoft.com/office/officeart/2005/8/layout/list1"/>
    <dgm:cxn modelId="{4740B72F-3C68-4C2F-810E-25A2AB457FC2}" type="presParOf" srcId="{834B8A0B-5D2C-4972-BEF3-CDA92F488C13}" destId="{3B1FBC8D-201A-422C-A0BC-A413C92147CE}" srcOrd="2" destOrd="0" presId="urn:microsoft.com/office/officeart/2005/8/layout/list1"/>
    <dgm:cxn modelId="{36A4CA89-F577-4B86-AA54-DCEF70C3968D}" type="presParOf" srcId="{834B8A0B-5D2C-4972-BEF3-CDA92F488C13}" destId="{7F1FE93C-19DB-4D2D-ADC2-762B6A8469B6}" srcOrd="3" destOrd="0" presId="urn:microsoft.com/office/officeart/2005/8/layout/list1"/>
    <dgm:cxn modelId="{D21C4910-83BF-41B0-B80E-31FB8EF0107B}" type="presParOf" srcId="{834B8A0B-5D2C-4972-BEF3-CDA92F488C13}" destId="{C505066D-460F-4900-A8F2-F1F427C1DFED}" srcOrd="4" destOrd="0" presId="urn:microsoft.com/office/officeart/2005/8/layout/list1"/>
    <dgm:cxn modelId="{93AD9176-3421-4BFE-8F18-9296FC481D6E}" type="presParOf" srcId="{C505066D-460F-4900-A8F2-F1F427C1DFED}" destId="{55882D53-9F1D-4DF6-A265-FC95A43B486E}" srcOrd="0" destOrd="0" presId="urn:microsoft.com/office/officeart/2005/8/layout/list1"/>
    <dgm:cxn modelId="{7F6962FA-E842-4EF1-8557-4AFF03B3B3A1}" type="presParOf" srcId="{C505066D-460F-4900-A8F2-F1F427C1DFED}" destId="{EC86AC5C-47B7-4D92-ACD5-A2E4E7FF5CE6}" srcOrd="1" destOrd="0" presId="urn:microsoft.com/office/officeart/2005/8/layout/list1"/>
    <dgm:cxn modelId="{14FDB65B-6F34-4F24-A3D2-AC5C94497ECA}" type="presParOf" srcId="{834B8A0B-5D2C-4972-BEF3-CDA92F488C13}" destId="{AE7A90CE-A938-4AD7-A831-EDA1CF9EA73C}" srcOrd="5" destOrd="0" presId="urn:microsoft.com/office/officeart/2005/8/layout/list1"/>
    <dgm:cxn modelId="{343CEE44-AF11-48EA-92D8-F02A81A35AD7}" type="presParOf" srcId="{834B8A0B-5D2C-4972-BEF3-CDA92F488C13}" destId="{3149CFDB-B300-4533-8E41-E9791B4D2E6B}" srcOrd="6" destOrd="0" presId="urn:microsoft.com/office/officeart/2005/8/layout/list1"/>
    <dgm:cxn modelId="{44AE4647-D2AC-4621-A73C-32D6D5DDC4C3}" type="presParOf" srcId="{834B8A0B-5D2C-4972-BEF3-CDA92F488C13}" destId="{B8A67830-8D5C-4FE9-9424-EF88AA260F36}" srcOrd="7" destOrd="0" presId="urn:microsoft.com/office/officeart/2005/8/layout/list1"/>
    <dgm:cxn modelId="{4AEFF80E-9123-4056-8E1C-16098A82CCA4}" type="presParOf" srcId="{834B8A0B-5D2C-4972-BEF3-CDA92F488C13}" destId="{4ADFCCB5-A9C1-451C-90FB-856F807EAAE7}" srcOrd="8" destOrd="0" presId="urn:microsoft.com/office/officeart/2005/8/layout/list1"/>
    <dgm:cxn modelId="{D20DBCD4-2120-411E-8553-79BCC66620D8}" type="presParOf" srcId="{4ADFCCB5-A9C1-451C-90FB-856F807EAAE7}" destId="{8973CC28-5460-4F9C-9476-FAE567E7F33B}" srcOrd="0" destOrd="0" presId="urn:microsoft.com/office/officeart/2005/8/layout/list1"/>
    <dgm:cxn modelId="{5D43FDA3-83FA-4A43-8572-87017A9C7C13}" type="presParOf" srcId="{4ADFCCB5-A9C1-451C-90FB-856F807EAAE7}" destId="{DDF97714-E08F-4C28-AF1F-DCD6F0D14BD7}" srcOrd="1" destOrd="0" presId="urn:microsoft.com/office/officeart/2005/8/layout/list1"/>
    <dgm:cxn modelId="{0D573488-AB9A-4B5B-B018-2027792A49AF}" type="presParOf" srcId="{834B8A0B-5D2C-4972-BEF3-CDA92F488C13}" destId="{F13355FB-8B51-4DEA-956E-B3C39D5B6CD8}" srcOrd="9" destOrd="0" presId="urn:microsoft.com/office/officeart/2005/8/layout/list1"/>
    <dgm:cxn modelId="{562C0C71-24E2-4E85-AE15-C40B7A7F6D8C}" type="presParOf" srcId="{834B8A0B-5D2C-4972-BEF3-CDA92F488C13}" destId="{D50B2A9A-C30D-4121-A7E8-85B40ACE7970}" srcOrd="10" destOrd="0" presId="urn:microsoft.com/office/officeart/2005/8/layout/list1"/>
    <dgm:cxn modelId="{3639E62E-1889-405F-A47C-1A9523F22264}" type="presParOf" srcId="{834B8A0B-5D2C-4972-BEF3-CDA92F488C13}" destId="{B294A356-C8A0-4DE0-961D-FAA17FEB37DC}" srcOrd="11" destOrd="0" presId="urn:microsoft.com/office/officeart/2005/8/layout/list1"/>
    <dgm:cxn modelId="{97040446-FDB2-4DB1-ACD0-2767838BD6A3}" type="presParOf" srcId="{834B8A0B-5D2C-4972-BEF3-CDA92F488C13}" destId="{F99CAF7D-9820-4A49-8469-2B8E5D28A3B7}" srcOrd="12" destOrd="0" presId="urn:microsoft.com/office/officeart/2005/8/layout/list1"/>
    <dgm:cxn modelId="{A83C8F41-56C7-4098-ADC6-193196A3B424}" type="presParOf" srcId="{F99CAF7D-9820-4A49-8469-2B8E5D28A3B7}" destId="{D004B529-505E-4884-8C7B-457D7DA9D077}" srcOrd="0" destOrd="0" presId="urn:microsoft.com/office/officeart/2005/8/layout/list1"/>
    <dgm:cxn modelId="{F1C2F7D2-41B3-4336-B957-A2B42F8C9595}" type="presParOf" srcId="{F99CAF7D-9820-4A49-8469-2B8E5D28A3B7}" destId="{A64B56AB-A242-4678-B1B2-4DAC1E89EAA2}" srcOrd="1" destOrd="0" presId="urn:microsoft.com/office/officeart/2005/8/layout/list1"/>
    <dgm:cxn modelId="{D161A009-8C5B-4C42-8C19-041F2E755178}" type="presParOf" srcId="{834B8A0B-5D2C-4972-BEF3-CDA92F488C13}" destId="{1275321E-EF56-45E2-9828-9C2EA66579C8}" srcOrd="13" destOrd="0" presId="urn:microsoft.com/office/officeart/2005/8/layout/list1"/>
    <dgm:cxn modelId="{7A04ABF4-2D1C-477C-8626-1507EA0C77C2}" type="presParOf" srcId="{834B8A0B-5D2C-4972-BEF3-CDA92F488C13}" destId="{138B937B-0AC8-4580-A8C0-7A320DA2F14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FBC8D-201A-422C-A0BC-A413C92147CE}">
      <dsp:nvSpPr>
        <dsp:cNvPr id="0" name=""/>
        <dsp:cNvSpPr/>
      </dsp:nvSpPr>
      <dsp:spPr>
        <a:xfrm>
          <a:off x="0" y="351248"/>
          <a:ext cx="750039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AAEA11-AC81-405A-95D2-EC06B532EB56}">
      <dsp:nvSpPr>
        <dsp:cNvPr id="0" name=""/>
        <dsp:cNvSpPr/>
      </dsp:nvSpPr>
      <dsp:spPr>
        <a:xfrm>
          <a:off x="413117" y="96154"/>
          <a:ext cx="5250273" cy="59040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48" tIns="0" rIns="19844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Leelawadee"/>
              <a:cs typeface="Leelawadee"/>
            </a:rPr>
            <a:t>Tuesday, 3/02/2021</a:t>
          </a:r>
          <a:endParaRPr lang="en-US" sz="2000" kern="1200" dirty="0">
            <a:latin typeface="Leelawadee"/>
            <a:cs typeface="Leelawadee"/>
          </a:endParaRPr>
        </a:p>
      </dsp:txBody>
      <dsp:txXfrm>
        <a:off x="441938" y="124975"/>
        <a:ext cx="5192631" cy="532758"/>
      </dsp:txXfrm>
    </dsp:sp>
    <dsp:sp modelId="{3149CFDB-B300-4533-8E41-E9791B4D2E6B}">
      <dsp:nvSpPr>
        <dsp:cNvPr id="0" name=""/>
        <dsp:cNvSpPr/>
      </dsp:nvSpPr>
      <dsp:spPr>
        <a:xfrm>
          <a:off x="0" y="1258448"/>
          <a:ext cx="7500390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114" tIns="416560" rIns="582114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b="1" kern="1200">
              <a:latin typeface="Leelawadee"/>
              <a:cs typeface="Leelawadee"/>
            </a:rPr>
            <a:t>I can:</a:t>
          </a:r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b="1" kern="1200" dirty="0">
              <a:latin typeface="Leelawadee"/>
              <a:cs typeface="Leelawadee"/>
            </a:rPr>
            <a:t>Find the area of composite and cut-out shapes.</a:t>
          </a:r>
        </a:p>
      </dsp:txBody>
      <dsp:txXfrm>
        <a:off x="0" y="1258448"/>
        <a:ext cx="7500390" cy="1165500"/>
      </dsp:txXfrm>
    </dsp:sp>
    <dsp:sp modelId="{EC86AC5C-47B7-4D92-ACD5-A2E4E7FF5CE6}">
      <dsp:nvSpPr>
        <dsp:cNvPr id="0" name=""/>
        <dsp:cNvSpPr/>
      </dsp:nvSpPr>
      <dsp:spPr>
        <a:xfrm>
          <a:off x="375019" y="963248"/>
          <a:ext cx="5250273" cy="59040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48" tIns="0" rIns="19844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Leelawadee" panose="020B0502040204020203" pitchFamily="34" charset="-34"/>
              <a:cs typeface="Leelawadee" panose="020B0502040204020203" pitchFamily="34" charset="-34"/>
            </a:rPr>
            <a:t>Learning Target:</a:t>
          </a:r>
          <a:endParaRPr lang="en-US" sz="2000" kern="1200">
            <a:latin typeface="Leelawadee" panose="020B0502040204020203" pitchFamily="34" charset="-34"/>
            <a:cs typeface="Leelawadee" panose="020B0502040204020203" pitchFamily="34" charset="-34"/>
          </a:endParaRPr>
        </a:p>
      </dsp:txBody>
      <dsp:txXfrm>
        <a:off x="403840" y="992069"/>
        <a:ext cx="5192631" cy="532758"/>
      </dsp:txXfrm>
    </dsp:sp>
    <dsp:sp modelId="{D50B2A9A-C30D-4121-A7E8-85B40ACE7970}">
      <dsp:nvSpPr>
        <dsp:cNvPr id="0" name=""/>
        <dsp:cNvSpPr/>
      </dsp:nvSpPr>
      <dsp:spPr>
        <a:xfrm>
          <a:off x="0" y="2973885"/>
          <a:ext cx="7500390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114" tIns="416560" rIns="58211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highlight>
                <a:srgbClr val="FFFF00"/>
              </a:highlight>
            </a:rPr>
            <a:t>Study Guide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Cut-Out Area Review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Composite &amp; Cut-Out Area Guided Practice</a:t>
          </a:r>
        </a:p>
      </dsp:txBody>
      <dsp:txXfrm>
        <a:off x="0" y="2973885"/>
        <a:ext cx="7500390" cy="1512000"/>
      </dsp:txXfrm>
    </dsp:sp>
    <dsp:sp modelId="{DDF97714-E08F-4C28-AF1F-DCD6F0D14BD7}">
      <dsp:nvSpPr>
        <dsp:cNvPr id="0" name=""/>
        <dsp:cNvSpPr/>
      </dsp:nvSpPr>
      <dsp:spPr>
        <a:xfrm>
          <a:off x="375019" y="2531948"/>
          <a:ext cx="5250273" cy="59040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48" tIns="0" rIns="19844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Leelawadee" panose="020B0502040204020203" pitchFamily="34" charset="-34"/>
              <a:cs typeface="Leelawadee" panose="020B0502040204020203" pitchFamily="34" charset="-34"/>
            </a:rPr>
            <a:t>Agenda:</a:t>
          </a:r>
          <a:endParaRPr lang="en-US" sz="2000" kern="1200">
            <a:latin typeface="Leelawadee" panose="020B0502040204020203" pitchFamily="34" charset="-34"/>
            <a:cs typeface="Leelawadee" panose="020B0502040204020203" pitchFamily="34" charset="-34"/>
          </a:endParaRPr>
        </a:p>
      </dsp:txBody>
      <dsp:txXfrm>
        <a:off x="403840" y="2560769"/>
        <a:ext cx="5192631" cy="532758"/>
      </dsp:txXfrm>
    </dsp:sp>
    <dsp:sp modelId="{138B937B-0AC8-4580-A8C0-7A320DA2F149}">
      <dsp:nvSpPr>
        <dsp:cNvPr id="0" name=""/>
        <dsp:cNvSpPr/>
      </dsp:nvSpPr>
      <dsp:spPr>
        <a:xfrm>
          <a:off x="0" y="4785235"/>
          <a:ext cx="750039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114" tIns="416560" rIns="582114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b="1" kern="1200" dirty="0">
              <a:solidFill>
                <a:srgbClr val="FF0000"/>
              </a:solidFill>
              <a:latin typeface="Leelawadee" panose="020B0502040204020203" pitchFamily="34" charset="-34"/>
              <a:cs typeface="Leelawadee" panose="020B0502040204020203" pitchFamily="34" charset="-34"/>
            </a:rPr>
            <a:t>TEST ON CIRCLES AND COMPOUND/CUT-OUT AREA FRIDAY 3/05</a:t>
          </a:r>
        </a:p>
      </dsp:txBody>
      <dsp:txXfrm>
        <a:off x="0" y="4785235"/>
        <a:ext cx="7500390" cy="1134000"/>
      </dsp:txXfrm>
    </dsp:sp>
    <dsp:sp modelId="{A64B56AB-A242-4678-B1B2-4DAC1E89EAA2}">
      <dsp:nvSpPr>
        <dsp:cNvPr id="0" name=""/>
        <dsp:cNvSpPr/>
      </dsp:nvSpPr>
      <dsp:spPr>
        <a:xfrm>
          <a:off x="375019" y="4447148"/>
          <a:ext cx="5250273" cy="59040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48" tIns="0" rIns="19844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Leelawadee" panose="020B0502040204020203" pitchFamily="34" charset="-34"/>
              <a:cs typeface="Leelawadee" panose="020B0502040204020203" pitchFamily="34" charset="-34"/>
            </a:rPr>
            <a:t>REMINDERS:</a:t>
          </a:r>
        </a:p>
      </dsp:txBody>
      <dsp:txXfrm>
        <a:off x="403840" y="4475969"/>
        <a:ext cx="5192631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35E0A-A87B-4630-96D8-6E0D26624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6E20D3-0574-4C56-BD3F-9BC90625C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D27B8-8041-438C-92DB-AA5D000AA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48733-FF2C-48A1-ACCC-A2AA71EA7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D753F-DC09-4166-845B-6A0A08874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3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0A93A-9796-4DBF-B66B-CFBC4626F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D1AA23-7A6B-4F79-A2FB-535997AB8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41D51-CE66-40F8-A76B-5E84A6F1F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E26CE-D84B-4389-9B75-4FFE4225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29568-26BC-44E3-8C91-DD102F86A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7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BAE7BC-2CC4-4215-A0A9-842C8ACFDB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37786-64FE-45D6-B6FF-7ADF5D522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E8CAB-D1A9-467B-9930-F9E7248D8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041D4-D0B7-4E21-828A-2C62228AC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C5086-AE63-48F9-87BB-A1156E8C7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8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BEA61-696E-425E-8BCE-62C757AB8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393E7-7110-4337-99B5-3EF1E0F4D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78D5F-2662-4798-99B7-DCA8A449B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8244D-464B-4AB0-8B42-79C596025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1AF30-3241-4D16-84F6-4D0B355B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6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56C04-2E78-4223-ABF2-3F5F1EC1E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9025CE-3AAF-4856-80C9-85025600D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B4A22-C60A-4463-846E-95A3CEA04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4A8DF-E9E9-4B05-AE4F-37484BEB0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B6A63-A019-47B1-A75D-BEFC705E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1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055D0-9EBB-4E93-936B-59A08DB2A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7BF61-EB38-456D-9EB9-24123CD4A2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46FCE-CE39-4FCB-95FA-AED45BDCF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D302F2-440F-4A71-A578-09C48232A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0B8250-30BF-4B69-AC27-FA23A7C1E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46ED5-53D9-4CDC-931A-CA48416FE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8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43430-BEE6-48F7-BCC5-AA00DD020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2C8E0-F8B4-4C3D-B90C-CDB990E19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563F7-7307-4E77-9125-DA90FCD60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D839C0-0C29-4541-B004-815834F854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860D5F-7560-4581-9D07-5A6A85DC52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1CA81C-DD05-44ED-BEA4-57CE09AB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7CC38C-1A6F-4380-BF21-DA1005DA8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84E4CC-3C1D-4F85-9969-B651F30BF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7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346FE-2D29-4C02-A5BA-A0C492E4F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857E5E-B35D-4DC5-AA87-039775C43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9BEE6-6567-4940-8682-9F83C905E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83009F-8590-4AFA-B58A-F9DB7A0A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4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34B10-4731-4A87-B868-D38329163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8D7416-326D-4408-856C-7873EACC3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09C37-460B-4E3D-A790-2E84B9AD1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2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2FAFF-25BE-412C-A693-D03761A20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3A777-0707-4C59-966F-A265A3829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2CA60-85A2-479B-A99A-4EE730090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DA7CF-FAB5-4575-BC4C-D939BED89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641CF-62B9-44E7-8638-0DBA710F5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7CB08-4434-455D-AB19-A829F5E51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7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15C63-50B4-49C8-8B30-758B628E3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D9988E-F863-421C-ADD6-D065BD021D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47C94B-2323-48AF-8B8E-3AE7D0DA3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90E7F2-C9B8-4AE3-9E19-41D4C993D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CB47-CA74-4704-A187-360BDB7B2E9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D10D0-BC1B-4D19-8258-49DD61F30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D0CB74-6CF5-47DB-BBFD-F6F32DFF5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4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3F41B7-AFA1-46C1-8A80-CC766CD42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27D80-5655-48AE-8651-D00E0A0B3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45C45-6143-4299-B0FF-DA5331072F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ACB47-CA74-4704-A187-360BDB7B2E9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CDCA4-1251-45E5-B85F-CBC3139EB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E87C3-6B15-419D-A949-115BC0E03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9AB34-2C38-4054-B02A-56479447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5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extBox 3">
            <a:extLst>
              <a:ext uri="{FF2B5EF4-FFF2-40B4-BE49-F238E27FC236}">
                <a16:creationId xmlns:a16="http://schemas.microsoft.com/office/drawing/2014/main" id="{BF5C5769-74DA-4A67-844E-D4F948A275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760273"/>
              </p:ext>
            </p:extLst>
          </p:nvPr>
        </p:nvGraphicFramePr>
        <p:xfrm>
          <a:off x="243435" y="144553"/>
          <a:ext cx="7500390" cy="5932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555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159333-601D-438B-8CE6-4311DA546BBA}"/>
              </a:ext>
            </a:extLst>
          </p:cNvPr>
          <p:cNvSpPr/>
          <p:nvPr/>
        </p:nvSpPr>
        <p:spPr>
          <a:xfrm>
            <a:off x="996950" y="365125"/>
            <a:ext cx="103568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Area Formulas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7">
                <a:extLst>
                  <a:ext uri="{FF2B5EF4-FFF2-40B4-BE49-F238E27FC236}">
                    <a16:creationId xmlns:a16="http://schemas.microsoft.com/office/drawing/2014/main" id="{F51BA427-E0A9-4416-9E17-A843F56BFA31}"/>
                  </a:ext>
                </a:extLst>
              </p:cNvPr>
              <p:cNvSpPr txBox="1"/>
              <p:nvPr/>
            </p:nvSpPr>
            <p:spPr>
              <a:xfrm>
                <a:off x="1570036" y="1222375"/>
                <a:ext cx="9210675" cy="5204419"/>
              </a:xfrm>
              <a:prstGeom prst="rect">
                <a:avLst/>
              </a:prstGeom>
              <a:solidFill>
                <a:sysClr val="window" lastClr="FFFFFF"/>
              </a:solidFill>
              <a:ln w="28575" cmpd="dbl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3000" b="1" dirty="0">
                    <a:effectLst/>
                    <a:latin typeface="Leelawadee" panose="020B0502040204020203" pitchFamily="34" charset="-34"/>
                    <a:ea typeface="Calibri" panose="020F0502020204030204" pitchFamily="34" charset="0"/>
                    <a:cs typeface="Leelawadee" panose="020B0502040204020203" pitchFamily="34" charset="-34"/>
                  </a:rPr>
                  <a:t>Rectangle: </a:t>
                </a:r>
                <a14:m>
                  <m:oMath xmlns:m="http://schemas.openxmlformats.org/officeDocument/2006/math"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𝒃𝒉</m:t>
                    </m:r>
                  </m:oMath>
                </a14:m>
                <a:r>
                  <a:rPr lang="en-US" sz="3000" b="1" dirty="0">
                    <a:effectLst/>
                    <a:latin typeface="Leelawadee" panose="020B0502040204020203" pitchFamily="34" charset="-34"/>
                    <a:ea typeface="Times New Roman" panose="02020603050405020304" pitchFamily="18" charset="0"/>
                    <a:cs typeface="Leelawadee" panose="020B0502040204020203" pitchFamily="34" charset="-34"/>
                  </a:rPr>
                  <a:t>   			Circle: </a:t>
                </a:r>
                <a14:m>
                  <m:oMath xmlns:m="http://schemas.openxmlformats.org/officeDocument/2006/math"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𝒓</m:t>
                    </m:r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30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𝒓</m:t>
                    </m:r>
                  </m:oMath>
                </a14:m>
                <a:endParaRPr lang="en-US" sz="3000" b="1" dirty="0">
                  <a:effectLst/>
                  <a:latin typeface="Leelawadee" panose="020B0502040204020203" pitchFamily="34" charset="-34"/>
                  <a:ea typeface="Calibri" panose="020F0502020204030204" pitchFamily="34" charset="0"/>
                  <a:cs typeface="Leelawadee" panose="020B0502040204020203" pitchFamily="34" charset="-34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3000" b="1" dirty="0">
                  <a:effectLst/>
                  <a:latin typeface="Leelawadee" panose="020B0502040204020203" pitchFamily="34" charset="-34"/>
                  <a:ea typeface="Times New Roman" panose="02020603050405020304" pitchFamily="18" charset="0"/>
                  <a:cs typeface="Leelawadee" panose="020B0502040204020203" pitchFamily="34" charset="-34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3000" b="1" dirty="0">
                  <a:effectLst/>
                  <a:latin typeface="Leelawadee" panose="020B0502040204020203" pitchFamily="34" charset="-34"/>
                  <a:ea typeface="Times New Roman" panose="02020603050405020304" pitchFamily="18" charset="0"/>
                  <a:cs typeface="Leelawadee" panose="020B0502040204020203" pitchFamily="34" charset="-34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3000" b="1" dirty="0">
                    <a:effectLst/>
                    <a:latin typeface="Leelawadee" panose="020B0502040204020203" pitchFamily="34" charset="-34"/>
                    <a:ea typeface="Times New Roman" panose="02020603050405020304" pitchFamily="18" charset="0"/>
                    <a:cs typeface="Leelawadee" panose="020B0502040204020203" pitchFamily="34" charset="-34"/>
                  </a:rPr>
                  <a:t>                   </a:t>
                </a:r>
                <a:endParaRPr lang="en-US" sz="3000" b="1" dirty="0">
                  <a:effectLst/>
                  <a:latin typeface="Leelawadee" panose="020B0502040204020203" pitchFamily="34" charset="-34"/>
                  <a:ea typeface="Calibri" panose="020F0502020204030204" pitchFamily="34" charset="0"/>
                  <a:cs typeface="Leelawadee" panose="020B0502040204020203" pitchFamily="34" charset="-34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3000" b="1" dirty="0">
                    <a:effectLst/>
                    <a:latin typeface="Leelawadee" panose="020B0502040204020203" pitchFamily="34" charset="-34"/>
                    <a:ea typeface="Times New Roman" panose="02020603050405020304" pitchFamily="18" charset="0"/>
                    <a:cs typeface="Leelawadee" panose="020B0502040204020203" pitchFamily="34" charset="-34"/>
                  </a:rPr>
                  <a:t> Triangle: </a:t>
                </a:r>
                <a14:m>
                  <m:oMath xmlns:m="http://schemas.openxmlformats.org/officeDocument/2006/math"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𝒃𝒉</m:t>
                        </m:r>
                      </m:num>
                      <m:den>
                        <m: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000" b="1" dirty="0">
                    <a:effectLst/>
                    <a:latin typeface="Leelawadee" panose="020B0502040204020203" pitchFamily="34" charset="-34"/>
                    <a:ea typeface="Times New Roman" panose="02020603050405020304" pitchFamily="18" charset="0"/>
                    <a:cs typeface="Leelawadee" panose="020B0502040204020203" pitchFamily="34" charset="-34"/>
                  </a:rPr>
                  <a:t>    </a:t>
                </a:r>
                <a:r>
                  <a:rPr lang="en-US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7">
                <a:extLst>
                  <a:ext uri="{FF2B5EF4-FFF2-40B4-BE49-F238E27FC236}">
                    <a16:creationId xmlns:a16="http://schemas.microsoft.com/office/drawing/2014/main" id="{F51BA427-E0A9-4416-9E17-A843F56BF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036" y="1222375"/>
                <a:ext cx="9210675" cy="5204419"/>
              </a:xfrm>
              <a:prstGeom prst="rect">
                <a:avLst/>
              </a:prstGeom>
              <a:blipFill>
                <a:blip r:embed="rId2"/>
                <a:stretch>
                  <a:fillRect l="-1452" t="-1282"/>
                </a:stretch>
              </a:blipFill>
              <a:ln w="28575" cmpd="dbl">
                <a:solidFill>
                  <a:prstClr val="black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F7C9308B-D1FB-4CF3-ADCE-F8090CA3AD00}"/>
              </a:ext>
            </a:extLst>
          </p:cNvPr>
          <p:cNvSpPr/>
          <p:nvPr/>
        </p:nvSpPr>
        <p:spPr>
          <a:xfrm>
            <a:off x="2438400" y="2095500"/>
            <a:ext cx="1828800" cy="133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EC1AAB2-E1A9-473E-AD95-57E305AFD92E}"/>
                  </a:ext>
                </a:extLst>
              </p:cNvPr>
              <p:cNvSpPr txBox="1"/>
              <p:nvPr/>
            </p:nvSpPr>
            <p:spPr>
              <a:xfrm>
                <a:off x="3205162" y="3516868"/>
                <a:ext cx="3333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EC1AAB2-E1A9-473E-AD95-57E305AFD9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162" y="3516868"/>
                <a:ext cx="33337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164D849-1809-444D-8F1C-B0585D421D84}"/>
                  </a:ext>
                </a:extLst>
              </p:cNvPr>
              <p:cNvSpPr txBox="1"/>
              <p:nvPr/>
            </p:nvSpPr>
            <p:spPr>
              <a:xfrm>
                <a:off x="1938337" y="2602468"/>
                <a:ext cx="3333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164D849-1809-444D-8F1C-B0585D421D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337" y="2602468"/>
                <a:ext cx="33337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85D67AC3-5FCB-42C6-A328-27170610F3A5}"/>
              </a:ext>
            </a:extLst>
          </p:cNvPr>
          <p:cNvSpPr/>
          <p:nvPr/>
        </p:nvSpPr>
        <p:spPr>
          <a:xfrm>
            <a:off x="8410575" y="1935718"/>
            <a:ext cx="1343025" cy="1333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1600993-4032-46C4-8F8F-A701E9E0406F}"/>
              </a:ext>
            </a:extLst>
          </p:cNvPr>
          <p:cNvCxnSpPr>
            <a:cxnSpLocks/>
            <a:stCxn id="9" idx="6"/>
          </p:cNvCxnSpPr>
          <p:nvPr/>
        </p:nvCxnSpPr>
        <p:spPr>
          <a:xfrm flipH="1">
            <a:off x="9082087" y="2602468"/>
            <a:ext cx="6715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01F857B-F888-4CC9-BF46-B1131F0752BF}"/>
              </a:ext>
            </a:extLst>
          </p:cNvPr>
          <p:cNvSpPr txBox="1"/>
          <p:nvPr/>
        </p:nvSpPr>
        <p:spPr>
          <a:xfrm>
            <a:off x="9201150" y="2286000"/>
            <a:ext cx="27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4B537474-0E65-47FD-A500-47244C7150D3}"/>
              </a:ext>
            </a:extLst>
          </p:cNvPr>
          <p:cNvSpPr/>
          <p:nvPr/>
        </p:nvSpPr>
        <p:spPr>
          <a:xfrm>
            <a:off x="3352800" y="4562475"/>
            <a:ext cx="1828800" cy="146685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E8CFA3C-4DEA-4008-9045-5617A9285DF3}"/>
                  </a:ext>
                </a:extLst>
              </p:cNvPr>
              <p:cNvSpPr txBox="1"/>
              <p:nvPr/>
            </p:nvSpPr>
            <p:spPr>
              <a:xfrm>
                <a:off x="3871912" y="6031468"/>
                <a:ext cx="3333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E8CFA3C-4DEA-4008-9045-5617A9285D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912" y="6031468"/>
                <a:ext cx="33337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861DF22-0DD9-42F2-9ACF-6133322B54CE}"/>
                  </a:ext>
                </a:extLst>
              </p:cNvPr>
              <p:cNvSpPr txBox="1"/>
              <p:nvPr/>
            </p:nvSpPr>
            <p:spPr>
              <a:xfrm>
                <a:off x="2981325" y="5200212"/>
                <a:ext cx="3333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861DF22-0DD9-42F2-9ACF-6133322B54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325" y="5200212"/>
                <a:ext cx="33337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31B977F-F465-4FA9-B457-1911B2CC80B6}"/>
              </a:ext>
            </a:extLst>
          </p:cNvPr>
          <p:cNvCxnSpPr>
            <a:cxnSpLocks/>
          </p:cNvCxnSpPr>
          <p:nvPr/>
        </p:nvCxnSpPr>
        <p:spPr>
          <a:xfrm>
            <a:off x="3352800" y="5762625"/>
            <a:ext cx="1857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7944834-A480-4299-80C6-9A2B1F5EABC2}"/>
              </a:ext>
            </a:extLst>
          </p:cNvPr>
          <p:cNvCxnSpPr/>
          <p:nvPr/>
        </p:nvCxnSpPr>
        <p:spPr>
          <a:xfrm>
            <a:off x="3538537" y="5772150"/>
            <a:ext cx="0" cy="257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C303DCCE-D3E3-4AD8-892D-5FF55F593A6A}"/>
              </a:ext>
            </a:extLst>
          </p:cNvPr>
          <p:cNvSpPr/>
          <p:nvPr/>
        </p:nvSpPr>
        <p:spPr>
          <a:xfrm>
            <a:off x="6667500" y="4562475"/>
            <a:ext cx="1743075" cy="14668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C9540EA-6393-4572-B389-7E1705F37B87}"/>
                  </a:ext>
                </a:extLst>
              </p:cNvPr>
              <p:cNvSpPr txBox="1"/>
              <p:nvPr/>
            </p:nvSpPr>
            <p:spPr>
              <a:xfrm>
                <a:off x="7372349" y="5963721"/>
                <a:ext cx="3333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C9540EA-6393-4572-B389-7E1705F37B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349" y="5963721"/>
                <a:ext cx="33337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BB80CF8-1A1E-4911-86B0-658A3A175A4A}"/>
              </a:ext>
            </a:extLst>
          </p:cNvPr>
          <p:cNvCxnSpPr>
            <a:stCxn id="26" idx="0"/>
            <a:endCxn id="28" idx="0"/>
          </p:cNvCxnSpPr>
          <p:nvPr/>
        </p:nvCxnSpPr>
        <p:spPr>
          <a:xfrm flipH="1">
            <a:off x="7539037" y="4562475"/>
            <a:ext cx="1" cy="140124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2BCC4E4-93FB-42DA-A9F4-C26CA29ED988}"/>
                  </a:ext>
                </a:extLst>
              </p:cNvPr>
              <p:cNvSpPr txBox="1"/>
              <p:nvPr/>
            </p:nvSpPr>
            <p:spPr>
              <a:xfrm>
                <a:off x="7196135" y="5144533"/>
                <a:ext cx="3333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2BCC4E4-93FB-42DA-A9F4-C26CA29ED9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6135" y="5144533"/>
                <a:ext cx="33337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423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558B516-2956-43B8-9550-7F1D43A89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49" y="547687"/>
            <a:ext cx="3857625" cy="335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461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52E4C9-96E3-4E0F-9E31-51C52B542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" y="581025"/>
            <a:ext cx="3633788" cy="308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665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CA1AE63-B389-42DA-9232-318A5D7EB8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8807"/>
          <a:stretch/>
        </p:blipFill>
        <p:spPr>
          <a:xfrm>
            <a:off x="381000" y="319087"/>
            <a:ext cx="414337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249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E758D5-AD24-42A0-B7D9-4612FE049D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447"/>
          <a:stretch/>
        </p:blipFill>
        <p:spPr>
          <a:xfrm>
            <a:off x="371475" y="481012"/>
            <a:ext cx="4132212" cy="36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879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0FD47A-9383-4977-93AD-20887AAB36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4359"/>
          <a:stretch/>
        </p:blipFill>
        <p:spPr>
          <a:xfrm>
            <a:off x="428625" y="557212"/>
            <a:ext cx="4368576" cy="335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514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DB0E81-F7DD-4A3F-9119-7326728234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923"/>
          <a:stretch/>
        </p:blipFill>
        <p:spPr>
          <a:xfrm>
            <a:off x="438149" y="604837"/>
            <a:ext cx="3764412" cy="3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004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F151A2-CE6F-46F8-A61D-A850F1924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7" y="385762"/>
            <a:ext cx="4981575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44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3DF2E85F2C254186D1E63378603731" ma:contentTypeVersion="40" ma:contentTypeDescription="Create a new document." ma:contentTypeScope="" ma:versionID="66e4912a6df8e3ac31a5bb375b58d00b">
  <xsd:schema xmlns:xsd="http://www.w3.org/2001/XMLSchema" xmlns:xs="http://www.w3.org/2001/XMLSchema" xmlns:p="http://schemas.microsoft.com/office/2006/metadata/properties" xmlns:ns3="9f18942b-c0cd-4788-a22b-53d6b371f6f9" xmlns:ns4="517dfb6b-91eb-4551-baee-a165f4109cc1" targetNamespace="http://schemas.microsoft.com/office/2006/metadata/properties" ma:root="true" ma:fieldsID="08268098ec3884ee44db388a0ed8e3a8" ns3:_="" ns4:_="">
    <xsd:import namespace="9f18942b-c0cd-4788-a22b-53d6b371f6f9"/>
    <xsd:import namespace="517dfb6b-91eb-4551-baee-a165f4109cc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igrationWizId" minOccurs="0"/>
                <xsd:element ref="ns4:MigrationWizIdPermissions" minOccurs="0"/>
                <xsd:element ref="ns4:MigrationWizIdPermissionLevels" minOccurs="0"/>
                <xsd:element ref="ns4:MigrationWizIdDocumentLibraryPermissions" minOccurs="0"/>
                <xsd:element ref="ns4:MigrationWizIdSecurityGroups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8942b-c0cd-4788-a22b-53d6b371f6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7dfb6b-91eb-4551-baee-a165f4109c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MigrationWizId" ma:index="32" nillable="true" ma:displayName="MigrationWizId" ma:internalName="MigrationWizId">
      <xsd:simpleType>
        <xsd:restriction base="dms:Text"/>
      </xsd:simpleType>
    </xsd:element>
    <xsd:element name="MigrationWizIdPermissions" ma:index="33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34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35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36" nillable="true" ma:displayName="MigrationWizIdSecurityGroups" ma:internalName="MigrationWizIdSecurityGroups">
      <xsd:simpleType>
        <xsd:restriction base="dms:Text"/>
      </xsd:simpleType>
    </xsd:element>
    <xsd:element name="TeamsChannelId" ma:index="37" nillable="true" ma:displayName="Teams Channel Id" ma:internalName="TeamsChannelId">
      <xsd:simpleType>
        <xsd:restriction base="dms:Text"/>
      </xsd:simpleType>
    </xsd:element>
    <xsd:element name="Math_Settings" ma:index="38" nillable="true" ma:displayName="Math Settings" ma:internalName="Math_Settings">
      <xsd:simpleType>
        <xsd:restriction base="dms:Text"/>
      </xsd:simpleType>
    </xsd:element>
    <xsd:element name="Distribution_Groups" ma:index="3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0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1" nillable="true" ma:displayName="Is Notebook Locked" ma:internalName="IsNotebookLocked">
      <xsd:simpleType>
        <xsd:restriction base="dms:Boolean"/>
      </xsd:simpleType>
    </xsd:element>
    <xsd:element name="MediaServiceOCR" ma:index="4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45" nillable="true" ma:displayName="Location" ma:internalName="MediaServiceLocation" ma:readOnly="true">
      <xsd:simpleType>
        <xsd:restriction base="dms:Text"/>
      </xsd:simpleType>
    </xsd:element>
    <xsd:element name="MediaServiceAutoKeyPoints" ma:index="4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517dfb6b-91eb-4551-baee-a165f4109cc1" xsi:nil="true"/>
    <Has_Teacher_Only_SectionGroup xmlns="517dfb6b-91eb-4551-baee-a165f4109cc1" xsi:nil="true"/>
    <MigrationWizIdDocumentLibraryPermissions xmlns="517dfb6b-91eb-4551-baee-a165f4109cc1" xsi:nil="true"/>
    <NotebookType xmlns="517dfb6b-91eb-4551-baee-a165f4109cc1" xsi:nil="true"/>
    <IsNotebookLocked xmlns="517dfb6b-91eb-4551-baee-a165f4109cc1" xsi:nil="true"/>
    <Is_Collaboration_Space_Locked xmlns="517dfb6b-91eb-4551-baee-a165f4109cc1" xsi:nil="true"/>
    <Self_Registration_Enabled xmlns="517dfb6b-91eb-4551-baee-a165f4109cc1" xsi:nil="true"/>
    <FolderType xmlns="517dfb6b-91eb-4551-baee-a165f4109cc1" xsi:nil="true"/>
    <Distribution_Groups xmlns="517dfb6b-91eb-4551-baee-a165f4109cc1" xsi:nil="true"/>
    <Invited_Students xmlns="517dfb6b-91eb-4551-baee-a165f4109cc1" xsi:nil="true"/>
    <LMS_Mappings xmlns="517dfb6b-91eb-4551-baee-a165f4109cc1" xsi:nil="true"/>
    <CultureName xmlns="517dfb6b-91eb-4551-baee-a165f4109cc1" xsi:nil="true"/>
    <Students xmlns="517dfb6b-91eb-4551-baee-a165f4109cc1">
      <UserInfo>
        <DisplayName/>
        <AccountId xsi:nil="true"/>
        <AccountType/>
      </UserInfo>
    </Students>
    <MigrationWizId xmlns="517dfb6b-91eb-4551-baee-a165f4109cc1" xsi:nil="true"/>
    <MigrationWizIdPermissions xmlns="517dfb6b-91eb-4551-baee-a165f4109cc1" xsi:nil="true"/>
    <TeamsChannelId xmlns="517dfb6b-91eb-4551-baee-a165f4109cc1" xsi:nil="true"/>
    <DefaultSectionNames xmlns="517dfb6b-91eb-4551-baee-a165f4109cc1" xsi:nil="true"/>
    <MigrationWizIdSecurityGroups xmlns="517dfb6b-91eb-4551-baee-a165f4109cc1" xsi:nil="true"/>
    <Teachers xmlns="517dfb6b-91eb-4551-baee-a165f4109cc1">
      <UserInfo>
        <DisplayName/>
        <AccountId xsi:nil="true"/>
        <AccountType/>
      </UserInfo>
    </Teachers>
    <AppVersion xmlns="517dfb6b-91eb-4551-baee-a165f4109cc1" xsi:nil="true"/>
    <Invited_Teachers xmlns="517dfb6b-91eb-4551-baee-a165f4109cc1" xsi:nil="true"/>
    <MigrationWizIdPermissionLevels xmlns="517dfb6b-91eb-4551-baee-a165f4109cc1" xsi:nil="true"/>
    <Math_Settings xmlns="517dfb6b-91eb-4551-baee-a165f4109cc1" xsi:nil="true"/>
    <Owner xmlns="517dfb6b-91eb-4551-baee-a165f4109cc1">
      <UserInfo>
        <DisplayName/>
        <AccountId xsi:nil="true"/>
        <AccountType/>
      </UserInfo>
    </Owner>
    <Student_Groups xmlns="517dfb6b-91eb-4551-baee-a165f4109cc1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EE5704A7-4795-4E56-8C2F-1D8E4521C55D}">
  <ds:schemaRefs>
    <ds:schemaRef ds:uri="517dfb6b-91eb-4551-baee-a165f4109cc1"/>
    <ds:schemaRef ds:uri="9f18942b-c0cd-4788-a22b-53d6b371f6f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78FE113-0F98-458C-8F3E-77AC825D3B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DA10D0-5497-4D41-805F-52A6CF92270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517dfb6b-91eb-4551-baee-a165f4109cc1"/>
    <ds:schemaRef ds:uri="9f18942b-c0cd-4788-a22b-53d6b371f6f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8991</TotalTime>
  <Words>76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Leelawadee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Howell</dc:creator>
  <cp:lastModifiedBy>Campbell, Bradley E</cp:lastModifiedBy>
  <cp:revision>14</cp:revision>
  <dcterms:created xsi:type="dcterms:W3CDTF">2021-02-23T13:58:57Z</dcterms:created>
  <dcterms:modified xsi:type="dcterms:W3CDTF">2021-03-03T16:39:59Z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0x0101002D3DF2E85F2C254186D1E63378603731</vt:lpwstr>
  </property>
  <property fmtid="{D5CDD505-2E9C-101B-9397-08002B2CF9AE}" pid="3" name="MSIP_Label_0ee3c538-ec52-435f-ae58-017644bd9513_Enabled">
    <vt:lpwstr>true</vt:lpwstr>
  </property>
  <property fmtid="{D5CDD505-2E9C-101B-9397-08002B2CF9AE}" pid="4" name="MSIP_Label_0ee3c538-ec52-435f-ae58-017644bd9513_SiteId">
    <vt:lpwstr>0cdcb198-8169-4b70-ba9f-da7e3ba700c2</vt:lpwstr>
  </property>
  <property fmtid="{D5CDD505-2E9C-101B-9397-08002B2CF9AE}" pid="5" name="MSIP_Label_0ee3c538-ec52-435f-ae58-017644bd9513_ActionId">
    <vt:lpwstr>94f51762-4564-4d1c-bfad-2f5ffcc9add0</vt:lpwstr>
  </property>
  <property fmtid="{D5CDD505-2E9C-101B-9397-08002B2CF9AE}" pid="6" name="MSIP_Label_0ee3c538-ec52-435f-ae58-017644bd9513_SetDate">
    <vt:lpwstr>2021-02-23T14:12:28Z</vt:lpwstr>
  </property>
  <property fmtid="{D5CDD505-2E9C-101B-9397-08002B2CF9AE}" pid="7" name="MSIP_Label_0ee3c538-ec52-435f-ae58-017644bd9513_ContentBits">
    <vt:lpwstr>0</vt:lpwstr>
  </property>
  <property fmtid="{D5CDD505-2E9C-101B-9397-08002B2CF9AE}" pid="8" name="MSIP_Label_0ee3c538-ec52-435f-ae58-017644bd9513_Name">
    <vt:lpwstr>0ee3c538-ec52-435f-ae58-017644bd9513</vt:lpwstr>
  </property>
  <property fmtid="{D5CDD505-2E9C-101B-9397-08002B2CF9AE}" pid="9" name="MSIP_Label_0ee3c538-ec52-435f-ae58-017644bd9513_Method">
    <vt:lpwstr>Standard</vt:lpwstr>
  </property>
</Properties>
</file>