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56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78382B-3B9B-4FE9-996B-F7F01FB6F5DB}" v="154" dt="2020-12-07T18:56:46.5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7T18:01:50.740"/>
    </inkml:context>
    <inkml:brush xml:id="br0">
      <inkml:brushProperty name="width" value="0.025" units="cm"/>
      <inkml:brushProperty name="height" value="0.025" units="cm"/>
      <inkml:brushProperty name="color" value="#008C3A"/>
      <inkml:brushProperty name="ignorePressure" value="1"/>
    </inkml:brush>
  </inkml:definitions>
  <inkml:trace contextRef="#ctx0" brushRef="#br0">1 1,'0'0,"14"24,5 8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7T18:56:56.76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1,'28'1,"-1"2,1 1,40 12,-24-6,611 167,-8 35,-537-175,25 11,128 65,-174-75,167 47,-35-13,-188-59,-2 1,59 36,-21 1,-55-39,0 0,1-1,1-1,0-1,0 0,1-1,0 0,25 6,144 47,5 0,-71-39,22 5,-118-19,0 1,43 23,-41-19,-22-11,0 0,-1 1,1-1,-1 1,0 0,1 0,-1 0,-1 0,1 0,0 1,-1-1,0 1,0-1,0 1,0 0,0 0,-1 0,2 5,3 9,-1-10,-1 1,1-1,0 0,1 0,0-1,0 0,0 0,1 0,0-1,1 0,12 8,9 4,59 26,-46-25,79 40,-107-51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7T18:56:58.52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3921 1,'-41'61,"-27"10,-82 65,-84 50,178-143,-2-3,-2-2,-1-2,-100 41,-203 58,237-96,-159 27,121-31,104-21,-10 1,-120 42,166-45,-1 1,-38 27,-18 10,-211 91,105-52,147-69,1 2,-59 42,61-38,0-2,-73 32,-17-2,63-28,-63 35,67-31,-119 42,88-38,42-17,33-12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7T18:56:59.99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53,'13'-1,"0"-1,0 0,0-1,20-7,20-4,12 5,0 2,0 3,0 3,0 3,119 18,-73 2,0 5,161 61,-247-79,-1 0,0 2,0 1,-1 0,-1 2,0 1,-1 0,27 27,-21-17,52 38,5 5,84 103,-119-122,88 66,-95-81,10 7,3-2,0-3,3-2,0-3,103 39,-109-52,178 75,98 48,-101-49,-208-82,-1 0,1 2,18 15,-18-12,1-2,24 14,20 3,-34-17,1 1,-2 2,49 35,-44-27,0-2,67 31,-47-26,25 7,-56-25,0 0,36 22,20 28,-66-51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7T18:57:01.51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3892 1,'-185'69,"150"-54,2 2,0 2,-38 27,38-16,27-24,0 0,0 0,-1-1,0 0,0 0,-13 7,-224 76,-8-19,250-69,-437 105,91-24,280-64,-186 49,179-43,-94 43,153-58,1 1,1 0,-1 1,2 1,-17 16,24-22,-15 10,0 0,-1-1,-1-1,0-2,-38 15,-18 9,-56 45,53-29,28-23,-1-2,-65 19,49-18,-20 7,-192 82,110-20,94-49,73-44,-1 0,0 0,-1-1,1 0,0 0,-15 1,-3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7T18:57:03.11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1,'17'0,"0"2,1 0,-1 1,22 6,66 28,-32-11,381 93,-170-51,-5 20,189 129,-292-129,81 17,6-20,-131-44,-40-12,107 36,-192-61,-1 0,1 0,-1 0,0 1,0 0,0 0,-1 1,5 5,14 14,1-3,-12-11,0 0,-1 1,19 24,-22-25,0-1,1 0,0 0,0-1,1-1,0 0,15 9,2-2,1 0,31 10,146 49,33 12,-201-70,39 22,-66-31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21198" units="1/cm"/>
          <inkml:channelProperty channel="T" name="resolution" value="1" units="1/dev"/>
        </inkml:channelProperties>
      </inkml:inkSource>
      <inkml:timestamp xml:id="ts0" timeString="2020-12-07T18:48:28.9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23001 2981 0,'0'0'0,"0"0"0,0 0 16,0 0-16,0 0 15,0 0 1,0 0-16,0 0 16,0 0-1,0 0-15,0 0 16,0 0-16,0 0 16,0 0-1,0 0-15,0 0 16,0 0-16,106 71 15,-88-54 1,17-17-16,-17 35 16,34-17-16,-16 17 15,17-35 1,0 36-16,-1-1 16,1-17-1,18 17-15,-1-18 16,1 36-16,0-17 15,-1-1 1,-17 0-16,0 18 16,18-18-1,17 1-15,-18-19 16,-17 19-16,0-19 16,0 19-1,18-1-15,-18 0 16,17 0-16,1 18 15,-1-17 1,1 16-16,-1 1 16,1 0-16,17 0 15,-17 18 1,-1-18-16,1 0 16,-1 0-1,-17-1-15,18 19 16,-18-18-16,0-18 15,-1 18 1,-16-18-16,-1 1 16,18 17-1,-18-18-15,1 0 16,-1 0-16,-18 18 16,19-17-16,-19 17 15,19-18 1,-1 0-16,-17-17 15,-1 35-15,1-36 16,-1 19 0,1-1-16,0 0 15,-1 0 1,1 1-16,0-19 16,-18 19-16,0-1 15,0-17 1,0 17-16,0-18 15,0 19-15,0-1 16,0-17 0,-18-18-16,-17 17 15,17 1 1,-35 0-16,18-18 16,-36 0-16,18 0 15,-17 0 1,-1 0-16,1-18 15,-1 0-15,-17 1 16,0-1 0,0-17-16,-1-1 15,-16 19 1,-1-18-16,18 17 16,-18-17-16,0-1 15,18 1 1,-18 0-16,0-18 15,18 18 1,-18-18-16,0 0 16,18 0-16,-35 0 15,17 0 1,-18-18-16,18 1 16,1-1-16,-1 1 15,-18-1-15,18 1 16,-17-19-1,17 19-15,0-1 16,0 1 0,18-1-16,0 1 15,0-1-15,17 1 16,1 17 0,-1 0-16,1 0 15,17-18-15,17 36 16,-16 0-1,16-18-15,1 35 16,17-17 0,-17 0-16,17 17 15,1-17-15,17 17 16,0-17 0,0-1-16,0 19 15,17-18 1,1 17-16,17-17 15,-17-1-15,35 19 16,0-19 0,17 1-16,1 35 15,17 0-15,18 0 16,-18 0 0,18 0-16,0 0 15,-18 18-15,18 17 16,0 0-1,-36 1-15,18 17 16,-17-1-16,229 160 16,-177-124-1</inkml:trace>
  <inkml:trace contextRef="#ctx0" brushRef="#br0" timeOffset="950.49">21590 5750 0,'0'0'16,"0"0"-16,0 0 16,0 0-16,0 0 15,0 0-15,0 0 16,0 0-1,0 0-15,0 0 16,0 0-16,-35 141 16,35-88-1,0-17-15,0 17 16,0-1 0,0 1-16,0 0 15,0 0-15,0 18 16,0-18-1,0 0-15,0-1 16,0 1-16,0-17 16,0 17-1,0-36-15,0 19 16,0-19-16,0 18 16,17 1-1,1-19-15,70 89 16,-70-71-1</inkml:trace>
  <inkml:trace contextRef="#ctx0" brushRef="#br0" timeOffset="1644.73">21590 6562 0,'0'0'0,"0"0"0,0 0 16,0 0-1,0 0-15,0 0 16,0 0 0,0 0-16,0 0 15,-159 0-15,106 0 16,18 0 0,-18 0-16,18 0 15,0 0-15,17 0 16,-35 0-1,35 0-15,-35 0 16,36 0-16,-18 0 16,-1 0-1,36 0-15,-17 0 16,-1 0 0,0 0-16,1-18 15,17 18-15,0-18 16,0 1-1,0-19-15,0 19 16,0-18-16,0-1 16,0-17-1,0 18-15,0-18 16,0 18-16,0 0 16,17-18-1,-17 17-15,18-16 16,-18 34-1,0-17-15,0 17 16,0-17-16,18 17 16,52-53-1,-52 54-15</inkml:trace>
  <inkml:trace contextRef="#ctx0" brushRef="#br0" timeOffset="2267.33">22243 6138 0,'0'0'0,"0"0"0,0 0 15,0 0 1,0 0-16,0 0 16,0 0-16,0 0 15,0 0 1,0 0-16,0 0 15,0 0-15,0 0 16,-36 141 0,36-105-16,-17-19 15,-1 36-15,0-17 16,1 16 0,-1 1-16,18 0 15,-17 0 1,-1 0-16,0-18 15,1 1-15,17-1 16,0 0 0,-18-17-16,-35 88 15,53-71 1</inkml:trace>
  <inkml:trace contextRef="#ctx0" brushRef="#br0" timeOffset="2696.73">22437 6967 0,'0'0'0,"0"0"0,0 0 16,0 0-1,0 0-15,0 0 16,0 0-16,0 0 16,0 0-1,-124-70-15,89 52 16,-18-35-16,18 18 16,-18 0-1,18-18-15,-18 18 16,17-18-1,1 17-15,17 1 16,-17 17-16,18-17 16,-1 17-1,18 1-15,-18-1 16,1 1-16,-1-1 16,0 18-1,-52-106-15,52 71 16</inkml:trace>
  <inkml:trace contextRef="#ctx0" brushRef="#br0" timeOffset="3801.44">23372 6491 0,'0'0'15,"0"0"-15,0 0 16,0 0-16,0 0 16,0 0-16,0 0 15,0 0 1,0 0-16,0 0 15,0 0-15,0 0 16,-159 0 0,124 0-16,-18 0 15,17 0 1,-17 0-16,36-18 16,-124-17-16,88 18 15</inkml:trace>
  <inkml:trace contextRef="#ctx0" brushRef="#br0" timeOffset="4132.04">23566 6844 0,'0'0'0,"0"0"15,0 0-15,0 0 16,0 0-16,0 0 16,0 0-1,0 0-15,-159 0 16,141 0-16,-35 0 15,18 0 1,0-18-16,-18 18 16,-71-70-16,71 70 15</inkml:trace>
  <inkml:trace contextRef="#ctx0" brushRef="#br0" timeOffset="6735.9">25576 3069 0,'0'0'15,"0"0"-15,0 0 16,0 0-16,0 0 16,0 0-16,0 0 15,0 0 1,0 0-16,0 0 15,0 0-15,0 0 16,0 0 0,0 0-16,-123 18 15,105-1 1,-17 1-16,17 0 16,-35-1-16,18 1 15,-18 17 1,0-17-16,0 17 15,1 0-15,-1-17 16,0 17 0,0 1-16,-18 17 15,-17-18 1,17 0-16,1 0 16,-1 1-16,1-1 15,-1 0 1,1-17-16,-1 17 15,1-17-15,-1 17 16,0 0 0,1 1-16,-1-1 15,1-17-15,-1 17 16,1 0 0,17-17-16,0 17 15,-18-17 1,1 17-16,17 0 15,-18 1-15,18-1 16,0-18 0,-17 19-16,-1-19 15,1 19 1,-1-1-16,1-17 16,17 17-16,0-18 15,0 19-15,-18-1 16,18-17-1,1 17-15,16-17 16,-17 17 0,18 0-16,-18-17 15,35 35-15,-17-36 16,0 36 0,17-17-16,-17 16 15,17-16-15,18-1 16,-17 18-1,-1-18-15,0 18 16,1-18 0,17 1-16,0-19 15,0 19-15,0-19 16,0 18 0,0 1-16,0-36 15,0 35-15,0-17 16,17-1-1,1-17-15,17 18 16,-17 0-16,17-1 16,-17-17-1,17 0-15,0 0 16,18 0 0,0 0-16,0 0 15,0 0-15,0 0 16,0 0-1,18 0-15,-19 0 16,1 0-16,18 0 16,-1 0-1,-17 0-15,18 0 16,0 0 0,-1 0-16,1 0 15,-1 0-15,-17 0 16,0 0-1,18 0-15,-1-17 16,1-1-16,17 0 16,-18 18-1,1-17-15,0-1 16,-1-17-16,1 17 16,-1-17-1,1 17-15,-1-17 16,-17 0-16,18 17 15,-1-17 1,1 17-16,-1-17 16,1 0-1,17 17-15,-17-17 16,-1-1 0,1 1-16,-1 17 15,1-34-15,0 16 16,-19-17-16,1 36 15,18-19 1,-18 1-16,0 0 16,0 0-1,17-1-15,-17 1 16,-18-18-16,18 18 16,-35-18-1,17 18-15,1-1 16,-19-34-16,1 35 15,-1-1 1,1-17-16,-18 18 16,18-18-1,-1 35-15,-17-34 16,0 16-16,0-17 16,0-17-1,-17 17-15,-1 18 16,-17-18-16,0 17 15,17 1 1,-17 0-16,-1 0 16,-34 17-16,17-17 15,0 17 1,0-17-16,-18-1 16,19 19-1,-1-18-15,0 17 16,-18 18-16,18 0 15,18 0 1,-159 0-16,123 0 16</inkml:trace>
  <inkml:trace contextRef="#ctx0" brushRef="#br0" timeOffset="8332.01">24536 6227 0,'0'0'0,"0"0"16,0 0-1,0 0-15,0 0 16,0 0-16,0 0 15,0 0-15,0 0 16,0 0 0,0 0-16,0 0 15,0 0 1,0 0-16,0 0 16,0 0-16,0 0 15,0 0 1,0 0-16,-159 0 15,124 0-15,-1 0 16,-17 0 0,36 0-16,-18 0 15,-1 0 1,19 0-16,-19 0 16,19 0-16,17 0 15,-18 0 1,0 0-16,1 0 15,-1 0-15,18 0 16,0 17 0,0-17-16,0 18 15,0-1 1,0 19-16,0-19 16,0 19-16,0-1 15,0-35 1,0 18-16,0-1 15,0 1-15,0-1 16,0-17 0,0 18-16,0 0 15,0-1 1,0 1-16,0-18 16,0 0-16,0 0 15,0 0 1,0 0-16,18 0 15,-1 0-15,1 0 16,0 0 0,-1 0-16,19 0 15,-19 0-15,19 0 16,-1 0 0,0 0-16,18 0 15,-18 0-15,1 18 16,17-1-1,-36 19-15,18-19 16,1 19 0,-19-1-16,19 18 15,-19-18-15,1 0 16,-18 18 0,0-18-16,0 18 15,0-17 1,0-1-16,0-17 15,0 17-15,0 0 16,-35-35-16,-1 18 16,19-18-1,-19 0-15,1 0 16,18 0 0,-19-18-16,19 18 15,-125-70-15,90 52 16</inkml:trace>
  <inkml:trace contextRef="#ctx0" brushRef="#br0" timeOffset="9081.62">24924 6121 0,'0'0'0,"0"0"15,0 0-15,0 0 16,0 0 0,0 0-16,0 0 15,0 0-15,0 0 16,0 0 0,0 0-16,0 0 15,0 0-15,0 0 16,0 0-1,0 141-15,0-106 16,0 0 0,0-17-16,0 17 15,0-17-15,0 17 16,0-17 0,0-1-16,0-17 15,0 18-15,0 0 16,0-1-1,0 1-15,0-18 16,0 0 0,0 0-16,0 0 15,0 0-15,0 0 16,0 0-16,0 0 16,17 0-1,1 0-15,0 0 16,-1 0-1,19 0-15,-1 0 16,-17 0 0,17 0-16,0 0 15,18 0-15,-18 0 16,18 0 0,-35 0-16,17 0 15,0 0-15,71-18 16,-53 1-1</inkml:trace>
  <inkml:trace contextRef="#ctx0" brushRef="#br0" timeOffset="9522.21">25382 5856 0,'0'0'15,"0"0"-15,0 0 16,0 0-16,0 0 16,0 0-16,0 0 15,0 0 1,0 0-16,0 0 15,0 141 1,0-105-16,0-19 16,0 36-16,0-18 15,0 18 1,0 0-16,0 35 16,0-17-16,0-1 15,0 1 1,0 0-16,18 17 15,0 0-15,-1-17 16,1-1 0,-18-17-16,0 0 15,18 176 1,-1-123-16</inkml:trace>
  <inkml:trace contextRef="#ctx0" brushRef="#br0" timeOffset="11003.32">23054 5715 0,'0'0'15,"0"0"1,0 0-16,0 0 16,0 0-16,0 0 15,0 0-15,0 0 16,0 0-1,0 0-15,0 0 16,0 0 0,0 0-16,0 0 15,0 0-15,0 0 16,0 0 0,0 141-16,0-106 15,0-17-15,0 17 16,0 1-1,0 17-15,0-18 16,0 18 0,18 0-16,-18 17 15,17-17-15,1 18 16,-18-1 0,0 1-16,0-1 15,0 19-15,0-1 16,0-18-1,0 36-15,0 0 16,0-18-16,0 36 16,0-36-1,0 35-15,0-17 16,18 18 0,-1-19-16,1 19 15,0-18-15,-18 0 16,17-18-1,1 18-15,-1-18 16,1 18-16,-18-1 16,18-16-1,-18-1-15,17 0 16,1 18-16,0-36 16,-18 19-1,17-1 1,-17 0-16,0-17 15,0-1-15,0 1 16,0-18-16,53 194 16,-35-159-1</inkml:trace>
  <inkml:trace contextRef="#ctx0" brushRef="#br0" timeOffset="15089.84">22595 6950 0,'0'0'16,"0"0"-16,0 0 16,0 0-16,0 0 15,0 0-15,0 0 16,0 0-1,0 0-15,0 0 16,0 0 0,0 0-16,0 0 15,0 0-15,0 0 16,0 0 0,0 0-16,-158 0 15,122 0-15,-17 17 16,-17-17-1,-1 18-15,-17 0 16,18-1-16,-1-17 16,-35 0-1,0 0-15,18 0 16,-18 0-16,1 0 16,-1 0-1,18 0-15,-18 0 16,-229-17-1,211-1-15</inkml:trace>
  <inkml:trace contextRef="#ctx0" brushRef="#br0" timeOffset="15720.13">21802 7108 0,'0'0'0,"0"0"15,0 0-15,0 0 16,0 0 0,0 0-16,0 0 15,17 106-15,1-70 16,0-19-1,-18 19-15,17-1 16,1 18 0,-18-18-16,0 0 15,18 1-15,-1 16 16,1-16 0,-1-1-16,1 18 15,-18-35-15,18 17 16,52 71-1,-34-36-15</inkml:trace>
  <inkml:trace contextRef="#ctx0" brushRef="#br0" timeOffset="16183.28">21872 7585 0,'0'0'15,"0"0"-15,0 0 16,0 0-16,0 0 16,0 0-1,0 0-15,-70 70 16,52-52-16,-17 0 15,35-18 1,-18 17-16,0 1 16,1-18-16,-1 0 15,1 0 1,-19 0-16,19 0 16,-1 0-1,18 0-15,-18 0 16,1-18-16,-1 1 15,0-1 1,18-17-16,-17 17 16,-1-17-16,18-1 15,-17 1 1,17 0-16,0-36 16,-36-105-16,19 105 15</inkml:trace>
  <inkml:trace contextRef="#ctx0" brushRef="#br0" timeOffset="16930.93">25365 7638 0,'0'0'0,"0"0"0,0 0 15,0 0 1,0 0-16,0 0 16,0 0-16,0 0 15,0 0 1,0 0-16,0 0 15,0 0 1,0 0-16,0 0 16,0 0-16,0 0 15,0 0 1,-159 0-16,106 0 16,18 0-1,-18 0-15,-18-18 16,1 18-16,-1-18 15,-17 1 1,17-1-16,-17 0 16,0-17-16,18 18 15,-1-1 1,0 18-16,1-18 16,-142-35-16,124 36 15</inkml:trace>
  <inkml:trace contextRef="#ctx0" brushRef="#br0" timeOffset="17386.32">24712 7832 0,'0'0'16,"0"0"-16,0 0 16,0 0-16,0 0 15,0 0-15,0 0 16,0 0 0,0 0-16,0 176 15,0-123 1,0-18-16,0 1 15,18 16-15,-1-16 16,1 17 0,-18-18-16,88 88 15,-70-70 1</inkml:trace>
  <inkml:trace contextRef="#ctx0" brushRef="#br0" timeOffset="17864.34">24712 8202 0,'0'0'0,"0"0"16,0 0-16,0 0 15,0 0 1,0 0-16,0 0 16,0 0-16,-88 53 15,53-53 1,-1 0-16,19 0 16,-19 0-1,1 0-15,35 0 16,-35 0-16,0 0 15,35 0 1,-18 0-16,0-18 16,1 1-16,-1-1 15,18 0 1,-18-17-16,1 18 16,-1-19-16,0 1 15,1 17 1,17-17-1,0 17-15,-18-17 16,-35-71-16,36 89 16</inkml:trace>
  <inkml:trace contextRef="#ctx0" brushRef="#br0" timeOffset="18717.02">22507 8749 0,'0'0'0,"0"0"0,0 0 16,0 0-16,0 0 15,0 0 1,0 0-16,0 0 16,0 0-1,0 0-15,-88 70 16,88-34-1,-18-1-15,-17 0 16,17 18-16,-17-18 16,0 18-16,17-17 15,-17-1 1,17 18-16,1-35 16,-1 17-16,0 0 15,1-17 1,-1-1-16,-17 72 15,17-72 1</inkml:trace>
  <inkml:trace contextRef="#ctx0" brushRef="#br0" timeOffset="19158.04">22437 9454 0,'0'0'0,"0"0"0,0 0 15,0 0-15,0 0 16,0 0-1,0 0-15,0 0 16,0 0 0,0 0-16,0 0 15,0 0 1,-89-105-16,37 69 16,16 1-16,-17-35 15,0 17 1,1 17-16,-1-17 15,-18 18-15,18 0 16,18 0 0,-18-1-16,35 19 15,1-1-15,-72-70 16,54 70 0</inkml:trace>
  <inkml:trace contextRef="#ctx0" brushRef="#br0" timeOffset="19668.32">23742 8784 0,'0'0'0,"0"0"15,0 0-15,0 0 16,0 0-16,0 0 16,0 0-1,0 0-15,-159 0 16,124 0-16,-18 0 15,18 0 1,-18 0-16,18 0 16,-1 0-16,-17 0 15,18 0 1,-18 0-16,-70 35 16,70-17-1</inkml:trace>
  <inkml:trace contextRef="#ctx0" brushRef="#br0" timeOffset="20029.28">23460 9049 0,'0'0'15,"0"0"-15,0 0 16,0 0-16,0 0 16,0 0-1,0 0-15,0 0 16,0 0-16,-159 17 15,124-17 1,-18 0-16,18 0 16,-18 0-16,0 0 15,-106 0 1,88 18-16</inkml:trace>
  <inkml:trace contextRef="#ctx0" brushRef="#br0" timeOffset="23414.32">24077 8749 0,'0'0'16,"0"0"-16,0 0 16,0 0-16,0 0 15,0 0-15,0 0 16,0 0-1,0 0-15,0 0 16,0 0-16,0 0 16,0 0-1,0 0-15,18 176 16,-18-123-16,17 0 16,1 0-1,0 0-15,-1 18 16,-17-19-1,0 1-15,0-17 16,0 17-16,0-18 16,0 0-1,0 0-15,0-35 16,36 89-16,-19-54 16</inkml:trace>
  <inkml:trace contextRef="#ctx0" brushRef="#br0" timeOffset="24289.71">24342 8925 0,'0'0'0,"0"0"0,0 0 15,0 0-15,0 0 16,0 0 0,0 0-16,0 0 15,0 0 1,0 0-16,0 0 15,0 0-15,0 0 16,53-70 0,-18 52-16,0 0 15,-17 1-15,17 17 16,-17 0 0,17 0-16,0 0 15,-17 0 1,17 17-16,0 1 15,-17 0 1,0-18-16,-1 35 16,1 0-16,-18 1 15,0-1-15,0-18 16,0 19 0,0-19-16,-18 1 15,1 0 1,-19-1-16,19-17 15,-1 0-15,1 0 16,-1 0 0,18 0-16,0 0 15,0 0-15,0 0 16,0 0 0,0 0-16,18 0 15,-1 0 1,18 18-16,-17-18 15,17 18-15,1-1 16,17 1 0,-36 0-16,18 17 15,1 0 1,-19-17-16,19 17 16,-19-17-16,-17 17 15,18 0-15,-18-17 16,0 17-1,-18 0-15,18-17 16,-35 0 0,17-1-16,1 1 15,-19-18-15,1 0 16,-53 35 0,35-17-16</inkml:trace>
  <inkml:trace contextRef="#ctx0" brushRef="#br0" timeOffset="24613.64">25241 9507 0,'0'0'0,"0"0"15,0 0-15,0 0 16,0 0 0,0 0-16,0 0 15,0 0-15,0 0 16,0 0-1,0 0-15,0 0 16,0 0 0</inkml:trace>
  <inkml:trace contextRef="#ctx0" brushRef="#br0" timeOffset="25470.44">25964 8819 0,'0'0'16,"0"0"-16,0 0 16,0 0-16,0 0 15,0 0-15,0 0 16,0 0 0,0 0-16,0 0 15,0 0 1,0 0-16,-141-17 15,106-1-15,0 18 16,-18 0 0,18 0-16,-18 0 15,17 0-15,1 0 16,17 0 0,-17 0-16,18 0 15,-1 0 1,18 0-16,-18 0 15,1 0-15,17 0 16,0 0 0,0 18-16,0 17 15,0-17 1,0 17-16,0 0 16,0-17-16,0 17 15,0-17 1,0-18-16,0 17 15,0 1-15,0-18 16,0 0 0,17 0-16,1 0 15,-18 0-15,18 0 16,-1-18 0,18 18-16,-17 0 15,17 0 1,-17 0-16,35 0 15,-18 18-15,18 17 16,-18-17 0,18 17-16,-17 1 15,17 17-15,-36-18 16,1 0 0,-1 18-16,-17-18 15,0 1-15,-17-19 16,-18 1-1,-71 52-15,53-52 16</inkml:trace>
  <inkml:trace contextRef="#ctx0" brushRef="#br0" timeOffset="28255.88">21590 8132 0,'0'0'0,"0"0"16,0 0-16,0 0 15,0 0 1,0 0-16,0 0 15,0 0 1,0 0-16,0 0 16,0 0-16,159 0 15,-124 0 1,0 0-16,18 17 16,0 1-16,0-1 15,18 1 1,-18-18-16,-1 18 15,19-1 1,0 1-16,-1 0 16,1-18-16,-1 17 15,1 1-15,-1 0 16,19-18 0,-19 0-16,1 0 15,-1 17-15,1-17 16,-1 0-1,1 0-15,-1 0 16,1 0 0,0 0-16,-1 0 15,1 0-15,-1 0 16,1 0 0,-1 0-16,1 0 15,-1 0 1,1 0-16,0 0 15,17 0-15,-18 0 16,1 0 0,-1 0-16,1 0 15,-18 18-15,0-18 16,17 0 0,1 0-16,-18 0 15,0 0-15,0 0 16,17 0-1,-17 0-15,-18 0 16,18 0-16,-17 0 16,17 0-1,17 0-15,-17 0 16,-18 0 0,18 0-16,-18 0 15,18 0 1,-17 0-16,-1 0 15,18 0-15,-18 17 16,18 1 0,-18-18-16,18 0 15,-17 18-15,-1-18 16,18 17 0,-36 1-16,19 0 15,17-1-15,-18-17 16,0 18-1,18 0-15,-18 17 16,18-17 0,-18 17-16,18-18 15,-17 19-15,-1 17 16,0-18 0,1 0-16,-1 18 15,0-18-15,-17 18 16,17-17-1,-17-1-15,-1 0 16,-17 0-16,18-17 16,0 17-1,-1-17-15,-17 17 16,0 1 0,0-19-16,0 18 15,0 1-15,0-1 16,0-17-1,0 17-15,0 0 16,0-17-16,0 17 16,0 0-1,0-17-15,0 17 16,0-17-16,0 17 16,0 0-1,0-17-15,0 17 16,0-17-1,0 17-15,-17 1 16,-1-36-16,0 17 16,1 19-1,-19-19-15,19-17 16,-19 35-16,-16-17 16,16 0-1,1-18-15,-18 17 16,0 1-1,0 0-15,-17-1 16,17-17-16,-18 18 16,1 0-1,-19-1-15,1 1 16,18-18-16,-19 0 16,19 0-1,-18 0-15,-18 0 16,0 0-16,18 0 15,-18 0 1,0 0-16,18 0 16,-18 0-1,0 0-15,18 17 16,-18-17-16,0 18 16,18 0-1,-18-1-15,1-17 16,16 0-1,-16 0-15,-19 0 16,36 0-16,-18 0 16,0 0-16,-17 0 15,17 0 1,0 0-16,-17 0 16,17 0-1,-18 0-15,36 0 16,-35-17-16,17-1 15,0-17 1,0 17-16,18-17 16,-18 17-16,0-17 15,18 0 1,0-1-16,0 1 16,0-35-1,-1 17-15,1 0 16,18 0-16,-1 0 15,0-18 1,19 1-16,-1-1 16,0 18-16,0 0 15,18 1 1,-1-19-16,1 18 16,35 18-16,-18-18 15,18 0 1,0 0-16,0 18 15,0-36 1,18 18-16,0 18 16,17-18-16,-17 18 15,34-18 1,-16 18-16,34-1 16,-17-17-1,18 18-15,-1 0 16,1 17-16,17 1 15,18 17 1,-18 0-16,265 17 16,-194-17-1</inkml:trace>
  <inkml:trace contextRef="#ctx0" brushRef="#br0" timeOffset="33819.37">6103 10478 0,'0'0'16,"0"0"-16,0 0 16,0 0-16,0 0 15,0 0 1,0 0-16,0 0 16,0 0-16,0 0 15,0 0 1,159 17-16,-106 1 15,-18-18-15,18 17 16,-18 1 0,18 0-16,0-1 15,18 19 1,-1-1-16,1 18 16,-1-18-1,1 18-15,17 0 16,0 0-16,0 0 15,-17 0 1,17 17-16,18-17 16,0 0-16,-36 0 15,19 18 1,-1-19-16,18 1 16,-1 0-16,-34 0 15,17 18 1,0-18-16,-17 0 15,-1-18-15,1 18 16,0-18 0,-1 18-16,1-18 15,-1 18-15,-17-18 16,0 1 0,0 17-16,18-36 15,-19 19 1,1-1-16,0 0 15,18 0-15,-36 18 16,18-17 0,0 17-16,-18-18 15,18 0 1,-18 18-16,18-18 16,-35 18-16,17-18 15,-17 18 1,0-35-16,-1 17 15,1-17-15,-1 17 16,-17 0 0,0-17-16,0 17 15,0-17 1,0 17-16,0 1 16,0-36-16,-17 17 15,-1 1 1,-17 0-16,17-1 15,-35-17-15,18 18 16,-18-18 0,18 0-16,0 0 15,-18 0-15,17 0 16,-16 0 0,-1 0-16,0 0 15,0 0-15,-18 0 16,18 0-1,0-18-15,-17 18 16,-1-17 0,1-1-16,-1-17 15,1 17-15,-1-17 16,-17 17 0,17-17-16,-17-1 15,0 19-15,0-36 16,-18 18-1,18-1-15,-18-17 16,0 18 0,18-18-16,-18 0 15,-17 0-15,17 1 16,-18-19 0,-17 0-16,18 1 15,-1-1-15,-17 1 16,18-1-1,-1 1-15,1-19 16,-1 19 0,18-1-16,0 1 15,18 17-15,18 0 16,-1 0-16,18 0 16,0 18-1,18 0 1,0-18-16,17 17 15,-17-17-15,17 18 16,1 0-16,17-18 16,0 18-1,0-18-15,0 17 16,0-16-16,17 34 16,1-17-1,17 17-15,-17-17 16,35-1-1,-18 36-15,18-17 16,-18-1-16,18 18 16,0 0-1,35 0-15,-17 18 16,-1-1-16,19 19 16,-1-1-1,229 124-15,-193-89 16</inkml:trace>
  <inkml:trace contextRef="#ctx0" brushRef="#br0" timeOffset="34856.83">4092 12965 0,'0'0'16,"0"0"-16,0 0 15,0 0-15,0 0 16,0 0-16,0 0 16,0 0-1,0 0-15,0 0 16,0 0-1,0 158-15,0-105 16,0 0-16,0 0 16,0 0-1,0 0-15,0-18 16,0 0-16,0-17 16,0 17-1,0-17-15,0 0 16,0-18-16,0 17 15,18 36 1,0-53-16</inkml:trace>
  <inkml:trace contextRef="#ctx0" brushRef="#br0" timeOffset="35771.51">4657 13035 0,'0'0'0,"0"0"0,0 0 15,0 0 1,0 0-16,0 0 16,0 0-16,0 0 15,0 0 1,0 0-16,0 0 15,0 0 1,0 0-16,0 0 16,0 0-16,-159 0 15,141 0 1,1 0-16,-1 0 16,0 0-1,18 0-15,0 0 16,0 18-16,0-1 15,0 19 1,0-19-16,0 19 16,0-19-16,-17-17 15,-1 36 1,0-19-16,18 1 16,0-18-16,0 17 15,0 1 1,0 0-16,0-1 15,0-17 1,0 0-16,0 0 16,0 0-16,0 0 15,0 0 1,0 0-16,0 0 16,18 0-16,0 0 15,-1 0 1,19 0-16,-1 0 15,-17 0 1,34 18-16,-34 0 16,17 17-16,1-17 15,-36 17 1,0 0-16,0-17 16,0 17-16,0-17 15,-18 17 1,-17 0-16,17-35 15,-35 18-15,18 0 16,-18-18 0,18 0-16,-1 0 15,-105 0-15,88 0 16</inkml:trace>
  <inkml:trace contextRef="#ctx0" brushRef="#br0" timeOffset="36336.36">4939 12876 0,'0'0'16,"0"0"-16,0 0 16,0 0-16,0 0 15,0 0 1,0 0-16,0 0 15,0 0-15,0 0 16,0 0 0,0 0-16,0 0 15,0 0-15,0 0 16,0 0 0,0 0-16,0 0 15,0 142 1,0-107-16,0 0 15,0 0-15,0 18 16,0-17 0,0 16-16,0 1 15,0 0-15,0-17 16,0 16 0,0-16-16,18 17 15,-18-36 1,17 19-16,54 69 15,-36-52-15</inkml:trace>
  <inkml:trace contextRef="#ctx0" brushRef="#br0" timeOffset="37063.17">5415 13018 0,'0'0'16,"0"0"-16,0 0 15,0 0-15,0 0 16,0 0-16,0 0 16,-70 88-1,52-71-15,-17 1 16,17 17-1,-17-17-15,17 17 16,0-17-16,1 17 16,17 0-1,0 1-15,0-1 16,0 0-16,0 18 16,0-18-1,17 1-15,1-19 16,17 19-16,-17-19 15,17 19 1,1-19-16,-19 1 16,19-18-1,-19 0-15,18 0 16,1 0-16,-36 0 16,17 0-1,-17 0-15,0-18 16,0 1-16,0-1 15,-17 0 1,17 18-16,-36 0 16,1 0-1,0 0-15,0 0 16,-1 0-16,1 0 16,17 0-1,-105-35-15,70 17 16</inkml:trace>
  <inkml:trace contextRef="#ctx0" brushRef="#br0" timeOffset="37601.78">5503 12559 0,'0'0'0,"0"0"0,0 0 16,0 0-1,89 70-15,-54-52 16,-18 0-16,19-1 16,-1-17-1,-17 36-15,17-1 16,0 0-16,0 18 15,1 0 1,17 18-16,-36-18 16,19 17-16,-19 1 15,1-1 1,-18 1-16,0-1 16,0 1-16,0-18 15,0 0 1,0 17-16,-18-17 15,-35 124 1,18-107-16</inkml:trace>
  <inkml:trace contextRef="#ctx0" brushRef="#br0" timeOffset="38580.56">7250 13176 0,'0'0'0,"0"0"0,0 0 16,0 0-16,0 0 15,0 0 1,0 0-16,0 0 15,0 0-15,0 0 16,0 0 0,0 0-16,0 0 15,-177 0 1,142 0-16,-18 0 16,0 0-16,-17 0 15,17 0 1,-124 0-16,107 0 15</inkml:trace>
  <inkml:trace contextRef="#ctx0" brushRef="#br0" timeOffset="38947.56">7232 13388 0,'0'0'0,"0"0"15,0 0-15,0 0 16,0 0-16,0 0 15,0 0 1,0 0-16,-141 0 16,106 0-16,-18 0 15,17 0 1,-17 0-16,1 0 16,-19 0-16,18 0 15,-123 18 1,105-1-16</inkml:trace>
  <inkml:trace contextRef="#ctx0" brushRef="#br0" timeOffset="39237.49">5980 11589 0,'0'0'0,"0"0"16,0 0-16,0 0 16</inkml:trace>
  <inkml:trace contextRef="#ctx0" brushRef="#br0" timeOffset="40569.53">6491 11448 0,'0'0'0,"0"0"15,0 0-15,0 0 16,0 0-16,0 0 16,0 0-1,0 0-15,0 0 16,0 0-16,0 0 16,-159 17-16,124 1 15,-18 0 1,18-1-16,0 18 15,-1 1 1,1-19-16,17 36 16,-17-17-16,0 17 15,17-1 1,-17 19-16,17-18 16,-17 0-1,0 0-15,17 17 16,0-17-16,1 0 15,-1 0-15,18 0 16,0 0 0,0-18-16,0 18 15,0-18 1,0 1-16,18 17 16,-1-18-16,1 18 15,0-36 1,-18 19-16,17-1 15,1-17 1,0 17-16,-1-18 16,1-17-16,17 18 15,-17-18 1,17 0-16,18 0 16,-18 0-16,1 0 15,17 0 1,-18 0-16,18 0 15,-18 0 1,18 0-16,17 0 16,-34 0-16,-1 0 15,36-18 1,-18 18-16,-1-17 16,1-18-16,18 17 15,-1-17 1,1-1-16,0 19 15,-1-19-15,1 1 16,17-18 0,0 18-16,0-18 15,0 18-15,1 0 16,16-18 0,-16 17-16,17-17 15,-1 18 1,-16 0-16,16-18 15,1 18-15,0-18 16,-18 17 0,18 1-16,0-18 15,-36 18 1,19-18-16,-1 18 16,-18-18-16,1 18 15,-18-1 1,17-17-16,-17 18 15,-17-18-15,17 18 16,-36 0 0,18-18-16,1 17 15,-19-16-15,-17 16 16,0 1 0,0-18-16,0 18 15,-35 0 1,0 17-16,0-17 15,-18-1-15,-18 19 16,-17-19 0,17 1-16,-17 35 15,-18-18-15,0 18 16,36 0 0,-18 0-16,0 0 15,-1 18-15,1-18 16,0 18-1,0 17-15,0-17 16,17 17 0,-35 18-16,18-18 15,-18 0-15,18 18 16,-18-17 0,0 17-16,-229 88 15,194-88 1</inkml:trace>
  <inkml:trace contextRef="#ctx0" brushRef="#br0" timeOffset="42049.08">7726 13000 0,'0'0'0,"0"0"15,0 0-15,0 0 16,0 0 0,0 0-16,0 0 15,0 0 1,0 0-16,0 0 15,0 0-15,0 0 16,0 0 0,0 0-16,0 0 15,0 159-15,0-124 16,0 0 0,0 0-16,0 18 15,0-17 1,0-1-16,0-17 15,0 17-15,0 0 16,0-17 0,0 17-16,0 0 15,0 18-15,17-35 16,-17 17 0,36 89-16,-19-71 15</inkml:trace>
  <inkml:trace contextRef="#ctx0" brushRef="#br0" timeOffset="42673.74">8008 13247 0,'0'0'0,"0"0"16,0 0-16,0 0 15,0 0 1,0 0-16,0 0 16,0 0-16,0 0 15,-88 70 1,70-52-16,1 35 16,17-18-16,0 18 15,0-18-15,0 18 16,17 0-1,1-17-15,0-1 16,17 0 0,-18 0-16,1-35 15,0 18-15,17-18 16,-35 0 0,18-18-16,-1 18 15,1-35 1,0 0-16,-18-18 15,0 18-15,0-18 16,-18 17 0,-17-17-16,17 1 15,-17 16-15,-1-17 16,1 36 0,-106-89-16,88 71 15</inkml:trace>
  <inkml:trace contextRef="#ctx0" brushRef="#br0" timeOffset="43230.51">8520 13053 0,'0'0'0,"0"0"0,0 0 15,0 0-15,0 0 16,0 0-1,0 0-15,0 0 16,0 0 0,0 0-16,0 0 15,-71 88-15,71-70 16,-18-1 0,1 1-16,-1 17 15,18-17-15,0 17 16,0 0-1,0 1 1,0-1-16,0 18 16,0 0-16,0 0 15,0-18-15,0 0 16,18 18 0,-1-35-16,1 17 15,-18 0-15,18-35 16,-1 0-1,1 0-15,35 18 16,-18-18 0</inkml:trace>
  <inkml:trace contextRef="#ctx0" brushRef="#br0" timeOffset="43988.56">8925 13247 0,'0'0'16,"0"0"-16,0 0 16,0 0-16,0 0 15,0 0-15,0 0 16,0 0 0,0 0-16,0 0 15,0 0 1,0 0-16,0 0 15,-88 70-15,70-70 16,18 18 0,-17 17-16,-1-17 15,18 17-15,0 0 16,0 1 0,0-1-16,0-17 15,0 17-15,0-17 16,18-1-1,-1-17-15,-17 0 16,18 0-16,0 0 16,-1 0-1,1 0-15,-18-17 16,18-1 0,-1-17-16,-17 17 15,0-17-15,0 17 16,0 0-1,0 1-15,0-1 16,0 1-16,0 17 16,0 0-1,18 0-15,0 17 16,-1 1 0,-17-1-16,18 1 15,-1 17-15,1 1 16,0-19-1,-18 19-15,17-19 16,72 54-16,-54-54 16</inkml:trace>
  <inkml:trace contextRef="#ctx0" brushRef="#br0" timeOffset="44509.71">9260 12965 0,'0'0'16,"0"0"-16,0 0 15,0 0-15,0 0 16,0 0-16,0 0 15,0 0 1,0 0-16,0 0 16,0 0-1,89 70-15,-72-17 16,1-18-16,17 18 16,-17 18-1,-1-1-15,1 1 16,-18 17-16,0-17 15,0-18 1,-18 0-16,-17-18 16,-53 124-16,35-107 15</inkml:trace>
  <inkml:trace contextRef="#ctx0" brushRef="#br0" timeOffset="49277.17">5274 14711 0,'0'0'0,"0"0"15,0 0-15,0 0 16,0 0-1,0 0-15,0 0 16,0 0-16,0 0 16,0 0-1,0 0-15,0 0 16,0 0 0,0 0-16,-71-71 15,54 54-15,-18 17 16,-1-18-1,1 18-15,0 0 16,-36 0-16,36 0 16,-18 0-1,18 0-15,-1 0 16,-16 18-16,34-18 16,-17 17-1,17 1-15,0 17 16,18-17-16,0 17 15,0-17 1,18 17-16,17 0 16,-17-17-1,17 17-15,0-17 16,1-18-16,-1 18 16,18-18-1,-18 0-15,18 0 16,-18-18-16,1 18 15,-19-18 1,19 1-16,-19-19 16,1 19-1,-18-19-15,0 19 16,0-1-16,0 0 16,0 1-1,0-1-15,0 18 16,0 0-16,0 0 15,0 0 1,0 0-16,0 35 16,17 1-1,1 17-15,-18 0 16,18 0-16,-1-1 16,1 1-1,-18-17-15,0 17 16,0-18-16,0 0 15,0-17 1,0 17-16,0-17 16,0-1-16,0-17 15,0 0 1,0 18-16</inkml:trace>
  <inkml:trace contextRef="#ctx0" brushRef="#br0" timeOffset="49880.68">5768 14605 0,'0'0'16,"0"0"-16,0 0 15,0 0-15,0 0 16,0 0-16,0 0 16,0 0-1,0 0-15,0 0 16,0 0-16,0 0 15,-106 53 1,88-18-16,18-17 16,-35 17-1,18 0-15,-1 18 16,18-17-16,0-1 16,0 18-1,0-18-15,0 18 16,0-35-16,18 17 15,17-17 1,-18-1-16,19-17 16,-1 0-16,18 0 15,-18 0 1,-17 0-16,17-17 16,-17-19-1,-18 19-15,0-36 16,0 17-1,0-16-15,0 16 16,-18-17-16,-17 18 16,-89-106-16,71 88 15</inkml:trace>
  <inkml:trace contextRef="#ctx0" brushRef="#br0" timeOffset="50393.86">6791 14570 0,'0'0'0,"0"0"15,0 0-15,0 0 16,0 0-16,0 0 16,0 0-1,0 0-15,0 0 16,-141 0-16,123 0 15,-17 0 1,0 0-16,17 0 16,-17 0-1,-71 17-15,88 1 16</inkml:trace>
  <inkml:trace contextRef="#ctx0" brushRef="#br0" timeOffset="50714.03">6897 14799 0,'0'0'15,"0"0"-15,0 0 16,0 0-16,0 0 16,0 0-1,0 0-15,-141 0 16,105 0-16,19 0 16,-18 0-1,-1 0-15,19 0 16,-72 0-1,54 0-15</inkml:trace>
  <inkml:trace contextRef="#ctx0" brushRef="#br0" timeOffset="51826.07">7250 14146 0,'0'0'0,"0"0"16,0 0-16,0 0 15,0 0 1,0 0-16,0 0 16,0 0-1,0 0-15,0 0 16,0 0-16,0 0 16,0 0-1,0 159-15,0-106 16,0 0-16,0 18 15,0-19 1,0 1-16,0 18 16,17-1-16,-17-17 15,18 0 1,-18 0-16,0-17 16,0-1-16,18-18 15,17 72 1,-18-72-1</inkml:trace>
  <inkml:trace contextRef="#ctx0" brushRef="#br0" timeOffset="52448.4">7726 14464 0,'0'0'0,"0"0"16,0 0-16,0 0 15,0 0 1,0 0-16,0 0 16,0 0-1,0 0-15,-106 70 16,88-52-16,-17 17 16,17 1-16,1-19 15,17 19 1,-18-1-1,18 18-15,0-18 16,0 0-16,0 18 16,18-17-16,-18 16 15,17-34 1,19 17-16,-19 1 16,19-36-1,-1 0-15,-17 0 16,17 0-16,-18-36 15,1 1 1,-18 0-16,0-18 16,0 0-16,0 0 15,0 0 1,-18 0-16,1 18 16,-1 0-16,1 35 15,-54-106 1,53 71-16</inkml:trace>
  <inkml:trace contextRef="#ctx0" brushRef="#br0" timeOffset="53134.64">8378 14658 0,'0'0'16,"0"0"-16,0 0 15,0 0-15,0 0 16,0 0-16,0 0 15,0 0 1,0 0-16,0 0 16,-123 18-16,88-1 15,17-17 1,-17 18-16,0-1 16,17 19-16,0-19 15,1 19 1,17-19-16,0 19 15,0-1 1,0-35-16,17 18 16,1-1-1,0 1-15,17-18 16,0 0-16,0 0 16,18 0-1,-35-18-15,17 1 16,-17-1-16,17 18 15,-17-18 1,-1 1-16,1-1 16,-18 0-16,18 18 15,-1-17 1,-17 17-16,18 0 16,0 0-16,-18 17 15,17-17 1,1 18-16,0 17 15,-1-17 1,1 17-16,17 0 16,71 89-16,-71-71 15</inkml:trace>
  <inkml:trace contextRef="#ctx0" brushRef="#br0" timeOffset="56303.03">8819 15328 0,'0'0'0,"0"0"16,0 0-16,0 0 15,0 0-15,0 0 16,0 0-1,0 0-15,0 0 16,0 0 0,0 0-16,0 0 15,0 0-15,-176 18 16,123-1 0,-17 1-16,-19-18 15,1 0-15,0 0 16,-18 0-1,0 0-15,-17-18 16,-1 1-16,1 17 16,-18-18-1,35 1-15,-17 17 16,17 0-16,-300-18 16,247 0-1</inkml:trace>
  <inkml:trace contextRef="#ctx0" brushRef="#br0" timeOffset="56831.75">7620 15540 0,'0'0'0,"0"0"15,0 0-15,0 0 16,0 0-16,0 0 16,0 0-1,0 0-15,0 0 16,0 0-16,0 159 15,0-142 1,0 19-16,0-1 16,0 18-1,0-18-15,0 18 16,0-35-16,0 17 16,0-18-1,0 1-15,0 0 16,18 35-16,-1-36 15</inkml:trace>
  <inkml:trace contextRef="#ctx0" brushRef="#br0" timeOffset="57414.23">8114 15734 0,'0'0'0,"0"0"16,0 0-16,0 0 15,0 0-15,0 0 16,0 0-1,0 0-15,0 0 16,0 0 0,0 0-16,0 0 15,0 0-15,-88 70 16,52-34 0,36-19-16,-17 19 15,-1-1 1,1-17-16,17 17 15,0-18-15,0 1 16,0 0-16,0-1 16,17 1-1,1-18-15,-1 0 16,19 0 0,-1 0-16,-17 0 15,17 0-15,-17 0 16,-18 0-1,17 0-15,1-18 16,-18 1 0,0-1-16,0 0 15,-18-17-15,1 0 16,-125-89 0,72 72-16</inkml:trace>
  <inkml:trace contextRef="#ctx0" brushRef="#br0" timeOffset="58308.13">6121 15293 0,'0'0'0,"0"0"0,0 0 16,0 0-16,0 0 16,0 0-1,0 0-15,0 0 16,0 0 0,0 0-16,0 0 15,0 0-15,-159 0 16,88 18-1,1-1-15,-1 1 16,-17-18-16,0 0 16,0 0-1,17 0-15,-35 0 16,18 0-16,0 0 16,-230 17-1,195-17-15</inkml:trace>
  <inkml:trace contextRef="#ctx0" brushRef="#br0" timeOffset="58832">5080 15628 0,'0'0'15,"0"0"-15,0 0 16,0 0-16,0 0 16,0 0-1,0 0-15,0 0 16,0 0-16,0 0 15,0 0 1,0 0-16,0 141 16,0-88-16,0 0 15,0 0 1,18 0-16,-18-18 16,0 0-16,0-17 15,0 0 1,35 52-16,-17-34 15</inkml:trace>
  <inkml:trace contextRef="#ctx0" brushRef="#br0" timeOffset="59380.56">5627 15769 0,'0'0'16,"0"0"-16,0 0 15,0 0-15,0 0 16,0 0-16,0 0 16,0 0-1,0 0-15,0 0 16,0 0-16,0 0 15,-141 0 1,141 18-16,-18-1 16,0 19-1,1-1-15,-1 18 16,18-18-16,0 0 16,0 18-1,0-17-15,0 17 16,18-18-16,-1 0 15,19-17 1,-19-1-16,19-17 16,-1 0-16,0 0 15,0-17 1,-17-1-16,17 1 16,-17-19-1,-18 19-15,0-19 16,0 1-16,0 17 15,-35-17 1,-1 17-16,19-17 16,-107-88-16,71 52 15</inkml:trace>
  <inkml:trace contextRef="#ctx0" brushRef="#br0" timeOffset="61067.12">6332 16792 0,'0'0'16,"0"0"-16,0 0 16,0 0-16,0 0 15,0 0-15,0 0 16,-123 0 0,88 0-16,-1 0 15,1 0-15,17 0 16,-17 0-1,0 0-15,17 0 16,-17 36-16,17-1 16,-17-18-1,0 36-15,35-17 16,-18-1 0,18-17-16,0 17 15,0-18-15,0 19 16,18-19-1,-18 1-15,17-18 16,19 0 0,-19 0-16,36 0 15,-17 0-15,16 0 16,-34 0 0,17 0-16,1-18 15,-36-17-15,17 17 16,1-17-1,0 0-15,-1 17 16,-17 1-16,0-1 16,0 0-1,0 18-15,0-17 16,0 17-16,0 0 16,0 0-1,18 17-15,-1-17 16,1 18-1,17 17-15,-17-17 16,17 17-16,-17 0 16,17-17-1,0 17-15,-17-17 16,17-18-16,-17 18 16,-18-1-1,88 19-15,-70-19 16</inkml:trace>
  <inkml:trace contextRef="#ctx0" brushRef="#br0" timeOffset="61781.15">7514 16686 0,'0'0'15,"0"0"-15,0 0 16,0 0-16,0 0 16,0 0-16,0 0 15,0 0 1,0 0-16,0 0 16,0 0-16,0 0 15,0 0 1,0 0-16,-141 0 15,88 0-15,0 0 16,0 0 0,0 0-16,18-17 15,-18-1-15,-88-35 16,71 36 0</inkml:trace>
  <inkml:trace contextRef="#ctx0" brushRef="#br0" timeOffset="62114.87">7673 16916 0,'0'0'15,"0"0"-15,0 0 16,0 0-16,0 0 16,0 0-1,0 0-15,0 0 16,0 0-16,-159 0 16,106 0-1,36 0-15,-19 0 16,1 0-1,-18-18-15,18 0 16,-89-52-16,71 52 16</inkml:trace>
  <inkml:trace contextRef="#ctx0" brushRef="#br0" timeOffset="63022.6">8431 16598 0,'0'0'0,"0"0"16,0 0-16,0 0 15,0 0-15,0 0 16,0 0 0,0 0-16,-70-88 15,52 70 1,-17 1-16,17-1 16,-17 0-16,0 1 15,-1 17 1,-16 0-16,16 0 15,1 0 1,17 17-16,-17 19 16,17-19-16,1 19 15,-1-1 1,1-17-16,17 17 16,0 0-16,0-17 15,0 17 1,17-17-16,18-1 15,-17 1-15,17-18 16,-17 0 0,17 0-16,1 0 15,16-18 1,-16 1-16,-19 17 16,19-18-16,-19 0 15,-17 1 1,18-1-16,0 18 15,-18 0-15,0 0 16,0 0 0,0 0-16,0 0 15,0 0 1,17 0-16,-17 0 16,18 35-16,-18 1 15,17-1 1,1 0-16,0 18 15,-1-35-15,1 17 16,-18 0 0,0-17-16,0 17 15,0 89-15,0-71 16</inkml:trace>
  <inkml:trace contextRef="#ctx0" brushRef="#br0" timeOffset="65695.42">6068 16245 0,'0'0'16,"0"0"-1,0 0-15,0 0 16,0 0-16,0 0 16,0 0-16,0 0 15,0 0 1,0 0-16,0 0 15,0 0-15,0 0 16,0 0 0,0 0-16,141 0 15,-106 0 1,-17 0-16,17 0 16,0 0-16,18 0 15,-17 0 1,16 0-16,1 0 15,-17 0-15,34 0 16,-17 0 0,0 0-16,0 0 15,18 0 1,-19 0-16,1 0 16,0 0-16,18 0 15,-1 0 1,1 0-16,-18 0 15,0 0-15,0 0 16,17 0 0,-34 0-16,16 0 15,1 0-15,18-17 16,-18 17 0,0-18-16,0 18 15,-18 0 1,18-17-16,-18 17 15,0 0-15,18 0 16,-17-18 0,17 18-16,-18 0 15,18-18-15,0 18 16,-18 0 0,18 0-16,-18 0 15,18 0-15,-18 0 16,1 0-1,17 0-15,-1 0 16,-16 18-16,17 0 16,-18-1-1,18-17-15,-36 18 16,19 17 0,-1-17-16,-17 17 15,-1 0-15,1 1 16,0-1-1,-1 18-15,-17 0 16,18 0-16,-1 17 16,-17-17-1,18 0-15,0 0 16,-18 0 0,17-18-16,-17 0 15,0-17-15,0 17 16,0-17-1,0 17-15,0-17 16,0-1-16,0-17 16,0 18-1,0 0-15,0-1 16,0 1-16,0-18 16,0 18-1,0-1-15,0 1 16,0 0-1,0-18-15,0 17 16,0 1 0,0-1-16,0 1 15,0-18-15,0 35 16,0-17-16,0 0 16,0-18-1,0 17-15,-17 1 16,17 0-1,-18-1-15,0 1 16,-17-18-16,18 35 16,-19-17-1,1-1-15,17 1 16,-35 17-16,18-17 16,0-18-1,-36 18-15,18-1 16,1 1-1,-1 0-15,-18-18 16,18 17-16,-17-17 16,-1 0-1,0 0-15,1 18 16,-1-18-16,1 17 16,-1 1-1,1-18-15,-1 0 16,1 0-1,-19 0-15,19 0 16,-1 0-16,1 0 16,-1 0-1,1 0-15,17 0 16,0 0-16,-18 0 16,18 0-1,0 0-15,-17 0 16,17 0-1,-18 0-15,18 0 16,1 0-16,-1 0 16,-18 0-16,18 0 15,0 0 1,0 0-16,0-18 16,-17 1-1,17-1-15,0 1 16,0 17-16,-17-18 15,17 0 1,0 1-16,0-1 16,-18 18-16,18-18 15,0 1 1,0-1-16,-17 0 16,35 1-1,-18-18-15,17 17 16,1 18-16,18-35 15,-19-1 1,19 19-16,-1-19 16,0 1-16,1 17 15,-1-17 1,18 18-16,0-36 16,0 17-1,0-17-15,0 1 16,0-1-16,0 17 15,0-17-15,0 18 16,0-18 0,18 18-16,-1 0 15,19-1 1,-19 1-16,36 0 16,-18 0-16,1 17 15,17-17 1,-18-1-16,18 19 15,-18-19-15,18 19 16,18 17 0,-19-18-16,1 18 15,0 0 1,18 0-16,-36 0 16,0 0-16,1 0 15,105-53 1,-71 53-16</inkml:trace>
  <inkml:trace contextRef="#ctx0" brushRef="#br0" timeOffset="70388.05">18609 12524 0,'0'0'16,"0"0"-16,0 0 15,0 0-15,0 0 16,0 0 0,0 0-16,0 0 15,0 0-15,0 0 16,-141 0-1,106 0-15,17 0 16,18 0 0,-18 17-16,1 1 15,-19 0-15,19-1 16,-18-17 0,17 35-16,-35 1 15,18-19-15,-18 19 16,18-1-1,-18-17-15,17 17 16,1-18-16,-36 36 16,19-17-1,-1-1-15,0 0 16,-18 1 0,18-1-16,-17 18 15,-1-18-15,1 0 16,-1 18-1,0-18-15,1 1 16,-1-19-16,1 19 16,-18-1-1,17 0-15,-17 0 16,0-17-16,-1 17 16,1 1-1,18-19-15,-1 19 16,1-19-16,-19 19 15,1-1 1,18-18-16,-1 19 16,1-19-1,-1-17-15,0 18 16,1 0-16,-1-1 16,1 1-1,-1-18-15,1 0 16,-1 0-1,1 0-15,-1 0 16,0 0-16,1-18 16,17 1-1,0-19-15,0 19 16,18-19-16,0 19 16,17-18-1,-17-1-15,17 19 16,18-19-16,0 19 15,0-19 1,0 1-16,0 0 16,0-18-1,0 18-15,18-1 16,17-17-16,-17 36 16,17-18-1,0-1-15,-17 19 16,35-36-16,-18 17 15,18 1 1,17 18-16,-17-19 16,0 19-1,18-19-15,-1 1 16,1 17-16,0-17 16,-1 17-1,18-17-15,0 0 16,1 17-16,-1-17 15,0 17 1,0-35-16,-17 18 16,17 0-16,0 0 15,0-18 1,1 17-16,-1-16 16,0 16-1,-17 1-15,17 0 16,-18-1-16,1 19 15,17-19-15,0 19 16,0-18 0,1 17-1,-1 0-15,0 18 16,-17-17-16,17-1 16,0 0-16,0 18 15,0 0 1,1 0-16,-1 0 15,-18 0-15,1 18 16,-1 0 0,1-1-16,-18-17 15,0 36 1,17-1-16,-34-18 16,-1 36-16,0-17 15,-17-1 1,-1 18-16,-17 0 15,0 0-15,-17 0 16,-18 0 0,-1-18-16,-140 159 15,105-124 1</inkml:trace>
  <inkml:trace contextRef="#ctx0" brushRef="#br0" timeOffset="71841.25">14182 14305 0,'0'0'0,"0"0"16,0 0-16,0 0 16,0 0-16,0 0 15,-106 35 1,71-17-16,17 0 16,-17-1-16,-1 1 15,1 35 1,0-18-16,17 18 15,-17 0 1,17 0-16,-17 0 16,0 0-16,35 17 15,-18-17 1,18-17-16,0 16 16,0-16-1,0-1-15,18-17 16,-18-1-16,35 1 15,0 0-15,1-18 16,-1 0 0,0-18-16,0 0 15,-35 1 1,0-36-16,0 0 16,0 0-16,-17-18 15,-19 18 1,19 0-16,-18 18 15,-1-18-15,1 18 16,0 0 0,-18 17-16,18-17 15,-1 0 1,1 17-16,17-17 16,-17 17-16,17-35 15,18 18 1,-17-18-16,17 18 15,0-18-15,0 17 16,17 1 0,-17 17-16,18-17 15,17 18-15,-17 17 16,17 0 0,1 0-16,-1 0 15,0 0-15,-17 17 16,123 54-1,-71-36-15</inkml:trace>
  <inkml:trace contextRef="#ctx0" brushRef="#br0" timeOffset="72260.97">14764 14393 0,'0'0'0,"0"0"16,0 0-16,0 0 16,0 0-16,0 0 15,0 0 1,-88 89-16,52-37 16,1 19-16,0 0 15,-18 17 1,18-18-16,-18 1 15,35-1-15,-17-34 16,-1 17 0,36-36-16,-70 89 15,35-88 1</inkml:trace>
  <inkml:trace contextRef="#ctx0" brushRef="#br0" timeOffset="72578.19">14781 15187 0,'0'0'15,"0"0"-15,0 0 0,0 0 16,0 0-1,0 0-15,-105-70 16,69 17-16,-34 0 16,17-18-1,0 1-15,0-1 16,-18 18-16,1 0 16,35 0-1,-18 36-15,-88-107 16,88 89-1</inkml:trace>
  <inkml:trace contextRef="#ctx0" brushRef="#br0" timeOffset="74656.38">15628 11518 0,'0'0'0,"0"0"0,0 0 16,0 0-16,0 0 15,0 0 1,0 0-16,0 0 16,0 0-1,0 0-15,0 0 16,0 0-16,124 0 15,-89 18 1,35 17-16,1-17 16,-1 17-16,1 0 15,0 1 1,17-1-16,-18 0 16,19 0-1,-1 18-15,18-17 16,-1-1-16,1 0 15,18 18 1,-18-18-16,-1 18 16,19 0-16,-1 0 15,18 0 1,-17 0-16,-1 18 16,1-1-16,17 1 15,-35-1 1,35 18-16,-18-17 15,-17 17 1,18 0-16,-36 1 16,18-1-16,-18-18 15,0 1 1,-17-1-16,-18 1 16,-1 17-1,-34-35-15,17 0 16,-17 0-16,-18 0 15,0-18-15,-18 0 16,-17-17 0,0 17-16,-18-17 15,-18-18 1,1 0-16,-18 0 16,17 0-16,-35 0 15,0 0 1,18 0-16,-35 0 15,17-18 1,-35-17-16,17 17 16,-17-17-16,0 0 15,0 0 1,-18-1-16,0-17 16,1 0-16,-1 0 15,-17-17 1,-1 17-16,36 0 15,-35-17-15,-1-1 16,19-17 0,-19 0-16,36 17 15,-18-17 1,1-18-16,16 0 16,1 18-16,36 0 15,-1 0 1,17 17-16,19 0 15,17 1-15,18 17 16,-1 0 0,19 0-16,17 18 15,0 0-15,17-18 16,19 17 0,34 1-16,1 0 15,-1 17 1,19-17-16,-1 17 15,18 18 1,-1-17-16,19 17 16,-18 0-16,35 0 15,-18 17 1,336 54-16,-265-53 16</inkml:trace>
  <inkml:trace contextRef="#ctx0" brushRef="#br0" timeOffset="78408.02">16298 14446 0,'0'0'0,"0"0"16,0 0-16,0 0 16,0 0-16,0 0 15,0 0 1,0 0-16,0 0 16,0 0-1,0 0-15,-141 0 16,88 0-16,18 0 15,-36 0 1,19 0-16,16 0 16,-17 0-16,18 0 15,-18 0 1,-70-35-16,70 35 16</inkml:trace>
  <inkml:trace contextRef="#ctx0" brushRef="#br0" timeOffset="78776.11">16193 14676 0,'0'0'0,"0"0"15,0 0-15,0 0 16,0 0-16,0 0 16,0 0-16,0 0 15,0 0 1,0 0-16,-159 0 15,123 0-15,1 0 16,0 0 0,-18 0-1,18 0-15,-106-36 0,88 19 16</inkml:trace>
  <inkml:trace contextRef="#ctx0" brushRef="#br0" timeOffset="79915.78">16792 14164 0,'0'0'0,"0"0"16,0 0-16,0 0 16,0 0-16,0 0 15,0 0 1,0 0-16,0 0 16,0 0-16,0 0 15,0 0 1,0 0-16,0 0 15,0 0 1,0 0-16,0 0 16,0 0-16,88-53 15,-70 53-15,0 0 16,-18 0 0,35 0-16,0 0 15,-17 0 1,0 0-16,-1 18 15,1 17 1,-18-17-16,0 17 16,0 0-16,0-17 15,0 17 1,0 0-16,0-17 16,0 0-16,-18-1 15,1 1 1,-1-18-16,18 18 15,0-1-15,0-17 16,0 0 0,0 0-16,0 0 15,0 0 1,0 0-16,18 0 16,-1 0-16,1 0 15,-1 0 1,19 0-16,-19 18 15,19 0-15,-19-18 16,1 35 0,0 0-16,-18-17 15,0 35 1,0-18-16,0 0 16,0 18-16,0-18 15,-18 18 1,-17-17-16,-1-1 15,19 0-15,-19 0 16,19-35 0,-36 18-16,18-18 15,-18 0-15,35-18 16,-123-34 0,70 34-16</inkml:trace>
  <inkml:trace contextRef="#ctx0" brushRef="#br0" timeOffset="80548.53">17745 14411 0,'0'0'0,"0"0"0,0 0 16,0 0-16,0 0 15,0 0 1,0 0-16,-106 35 15,71-17 1,17 0-16,-17-18 16,-1 17-16,36 1 15,-17-1 1,-1 1-16,1 0 16,-1 17-16,18-17 15,0 17 1,0 0-16,0 0 15,0 1-15,0-19 16,0 19 0,18-19-16,17 1 15,-18 0 1,19-18-16,-1 0 16,-17 0-1,17 0-15,-17 0 16,-1 0-16,1 0 15,-1-18 1,1 0-16,-18 1 16,0-19-16,0 19 15,-18-19 1,1 1-16,-89-106 16,88 71-16</inkml:trace>
  <inkml:trace contextRef="#ctx0" brushRef="#br0" timeOffset="81142.17">18309 14393 0,'0'0'15,"0"0"-15,0 0 16,0 0-16,0 0 16,0 0-16,0 0 15,0 0 1,-141 0-16,88 0 15,18 0 1,0 0-16,-1 0 16,1 0-16,0 18 15,-1-18 1,19 18-16,17 17 16,0-17-16,0 34 15,0-16 1,0 17-16,0-18 15,35 0-15,18-17 16,-18 17 0,1-17-16,34-1 15,-17 1 1,0-18-16,0 0 16,17 0-16,-34-18 15,-1 1 1,-17-1-16,-1-17 15,-17 0-15,0-18 16,-17 17 0,-1 1-16,-53-124 15,54 106 1</inkml:trace>
  <inkml:trace contextRef="#ctx0" brushRef="#br0" timeOffset="82281.77">15240 15328 0,'0'0'15,"0"0"-15,0 0 16,0 0-16,0 0 16,-123-35-16,87 17 15,-34 18 1,-1 0-16,1 0 16,-19 0-16,1 0 15,0 0 1,0 0-16,-18 18 15,18-18-15,-18 0 16,0 0 0,0 0-16,0 0 15,18 0 1,-265-18-16,230 1 16</inkml:trace>
  <inkml:trace contextRef="#ctx0" brushRef="#br0" timeOffset="83192.47">14358 15346 0,'0'0'0,"0"0"16,0 0-16,0 0 15,0 0-15,0 0 16,0 0 0,0 0-16,0 0 15,0 0-15,0 0 16,0 0-1,-35 141-15,17-123 16,1 17-16,-1 0 16,18 0-1,-18 1-15,-17 17 16,0-18 0,35 18-16,-18 0 15,0-18-15,1 18 16,17-18-1,0 0-15,0-17 16,0 17-16,17-17 16,1-18-1,0 18-15,-1-18 16,19 0 0,-1 0-16,-35 0 15,18 0-15,-1 0 16,-17-18-1,0 18-15,0-18 16,-17-17-16,-1 17 16,0-17-1,-17 0-15,0 17 16,-18 1-16,17-1 16,1 0-1,18 18-15,-19-17 16,19-1-1,-1 0-15,18-17 16,0 18-16,0-36 16,0 0-1,0 17-15,18-16 16,-1 16-16,1 1 16,0 35-1,52-106-15,-52 71 16</inkml:trace>
  <inkml:trace contextRef="#ctx0" brushRef="#br0" timeOffset="83857.25">18327 15205 0,'0'0'0,"0"0"16,0 0-16,0 0 15,0 0-15,0 0 16,0 0-1,-159 0-15,106 0 16,0 0-16,-17 0 16,-1 0-1,-17 0-15,0 0 16,-18 0 0,-18 0-16,1 0 15,-1-18-15,-17 0 16,18 1-1,-1-1-15,-281-70 16,228 53-16</inkml:trace>
  <inkml:trace contextRef="#ctx0" brushRef="#br0" timeOffset="84830.24">17251 15328 0,'0'0'16,"0"0"-16,0 0 0,0 0 15,0 0 1,0 0-16,0 0 16,0 0-16,0 0 15,0 0 1,0 0-16,-71 106 16,36-71-16,17-17 15,-17 17 1,0 1-16,17 16 15,1-16 1,-19 17-16,36-18 16,-17 0-1,-1 18-15,0-18 16,18 18-16,0-17 16,0-1-1,0-18-15,0 19 16,18-1-16,17-17 15,-17 17 1,35-17-16,-18-18 16,0 0-16,18 0 15,-17 0 1,-1 0-16,0 0 16,-35 0-16,0-36 15,0 1 1,0 0-16,-35-1 15,0 1-15,-1 0 16,-17 17 0,0-17-16,1 17 15,-1-17 1,0-18-16,-18 18 16,18 0-16,18-18 15,-18 17 1,18-16-16,-1 16 15,1 1-15,35-18 16,-17 18 0,17-18-16,0 35 15,0-17-15,0 17 16,17 1 0,1 17-1,17 0-15,0 0 16,89 17-16,-71-17 15</inkml:trace>
  <inkml:trace contextRef="#ctx0" brushRef="#br0" timeOffset="85879.81">18733 15505 0,'0'0'0,"0"0"0,0 0 16,0 0-16,0 0 15,0 0 1,0 0-16,0 0 15,-36 123 1,1-88-16,17 1 16,-17 34-16,0-17 15,17 0 1,-17 0-16,17 17 16,1-34-16,-1-1 15,0 18 1,1-35-16,-1 17 15,18-17-15,-18-1 16,1-17 0,-36 71-16,35-71 15</inkml:trace>
  <inkml:trace contextRef="#ctx0" brushRef="#br0" timeOffset="86209.97">18927 16263 0,'0'0'0,"0"0"16,0 0-16,0 0 15,0 0-15,0 0 16,0 0-1,0 0-15,-142-53 16,90 36-16,-1-36 16,0 17-1,-18 1-15,1-18 16,-1 18 0,0-18-16,1 18 15,-1-1-15,18-17 16,-123-70-1,88 70-15</inkml:trace>
  <inkml:trace contextRef="#ctx0" brushRef="#br0" timeOffset="86656.25">19473 15593 0,'0'0'0,"0"0"15,0 0-15,0 0 16,0 0 0,0 0-16,0 0 15,-105 35-15,69-35 16,1 0-1,-18 0-15,18 0 16,-1 0 0,-16 0-16,16 0 15,-17 0-15,-70 0 16,70-18 0</inkml:trace>
  <inkml:trace contextRef="#ctx0" brushRef="#br0" timeOffset="86928.61">19526 15734 0,'0'0'15,"0"0"-15,0 0 16,0 0-16,0 0 15,0 0 1,0 0-16,0 0 16,0 0-16,-176 0 15,123 0 1,0 0-16,-18 0 16,-123 18-1,124-18-15</inkml:trace>
  <inkml:trace contextRef="#ctx0" brushRef="#br0" timeOffset="91138.63">19773 15205 0,'0'0'0,"0"0"15,0 0-15,0 0 16,0 0-16,0 0 15,0 0-15,0 0 16,0 0 0,0 0-16,0 0 15,0 0-15,0 0 16,0 0 0,0 0-16,0 0 15,0 0-15,0 0 16,0 0-1,0 0-15,88-53 16,-52 53 0,-1 0-16,-17 0 15,-1 0-15,1 0 16,0 0 0,-1 0-16,1 17 15,-1 1 1,1 0-16,0 17 15,-18 0-15,0-17 16,0 17 0,0-17-16,0 17 15,0-17-15,0-1 16,0-17 0,0 18-16,0 0 15,0-1-15,0-17 16,0 0-1,0 0-15,0 0 16,0 0-16,0 0 16,17 0-1,1 0-15,0 0 16,-1 0 0,-17 0-16,36 18 15,-1-18-15,-35 18 16,35 17-1,-17-17-15,-1 17 16,-17 0-16,18 18 16,0-18-1,-18 18-15,0-18 16,0 18-16,0 0 16,0-17-1,0 16-15,0-34 16,0 17-1,0-17-15,-18 17 16,0 1 0,18-36-16,-70 88 15,35-53-15</inkml:trace>
  <inkml:trace contextRef="#ctx0" brushRef="#br0" timeOffset="91993.88">20302 15152 0,'0'0'15,"0"0"-15,0 0 16,0 0-16,0 0 16,0 0-16,0 0 15,0 0 1,0 0-16,0 0 16,0 0-1,0 0-15,0 0 16,106-35-16,-71 17 15,-17 0 1,0 18-16,-1 0 16,1 0-16,0 0 15,-18 0 1,17 0-16,1 0 16,0 0-1,-1 0-15,1 0 16,-18 0-16,18 0 15,-1 0 1,1 0-16,-18 0 16,0 0-16,0 0 15,0 0 1,0 0-16,0 0 16,0 0-16,0 18 15,0 0 1,0-1-16,0 18 15,0 1 1,0 17-16,0 0 16,0-1-1,0 1-15,0 18 16,0-18-16,0 0 16,0 0-1,0 0-15,0 0 16,0-18-16,0 18 15,0-36 1,0 19-16,0 87 16,0-70-16</inkml:trace>
  <inkml:trace contextRef="#ctx0" brushRef="#br0" timeOffset="92310.67">20973 15928 0,'0'0'15,"0"0"1,0 0-16,0 0 0,0 0 16,0 0-1,0 0-15,0 0 16,0 0-16,0 0 16,0 0-1,0 0-15</inkml:trace>
  <inkml:trace contextRef="#ctx0" brushRef="#br0" timeOffset="93546.22">21343 14940 0,'0'0'0,"0"0"16,0 0-16,0 0 15,0 0 1,0 0-16,0 0 16,0 0-16,0 0 15,0 0 1,0 0-16,0 0 15,0 0 1,0 0-16,0 0 16,0 0-16,0 0 15,0 0 1,-123 35-16,123-17 16,-18 0-1,0-1-15,1-17 16,-1 18-16,18-18 15,-18 0-15,1 18 16,17-18 0,0 17-16,0 1 15,0 0 1,0-1-16,0 1 16,0 17-16,0-17 15,0 17 1,0 0-16,0-17 15,0 0-15,0-1 16,0 1 0,0-18-16,0 17 15,0-17 1,0 0-16,0 0 16,0 0-16,0 0 15,0 0 1,17 0-16,1 0 15,-18 0-15,35 0 16,1 0 0,-19 0-16,19 0 15,-19 18 1,18 17-16,1-17 16,-19 35-16,19-18 15,-19 1 1,1 16-16,-18 1 15,0 0-15,0 0 16,0 18 0,0-36-16,0 18 15,-35-35-15,-18-1 16,-88 89 0,88-88-16</inkml:trace>
  <inkml:trace contextRef="#ctx0" brushRef="#br0" timeOffset="95775.92">18344 14887 0,'0'0'0,"0"0"0,0 0 16,0 0-16,0 0 15,0 0 1,0 0-16,0 0 16,0 0-1,0 0-15,159 0 16,-141 0-16,17 0 15,-17 0 1,17 0-16,0 0 16,18 0-16,0 0 15,0 0 1,18 0-16,-18 0 16,17 0-16,1 0 15,-1 0 1,1-17-16,-1-1 15,19 0 1,-1 18-16,0-17 16,0-1-16,-17 0 15,17 1 1,18 17-16,0-18 16,-18 18-1,18 0-15,-1 0 16,-16 0-16,-1 0 15,0 0 1,0 0-16,0-18 16,1 18-16,-1 0 15,-18 0 1,1 0-16,-1 0 16,-17 0-16,0 0 15,0 0 1,18 0-16,-18 0 15,-18 0-15,18 0 16,-36 18 0,19 0-16,-1-18 15,-17 35 1,17 0-16,0 1 16,-17-1-16,17 18 15,-17-18 1,-18 36-16,17-18 15,1-1-15,0 19 16,-1 0 0,-17-1-16,18 1 15,0-1-15,-1 1 16,1-1 0,-18 1-16,0-1 15,0-17-15,0 18 16,0-18-1,0 0-15,0-18 16,0 18 0,0-18-16,0 1 15,0-19-15,0 18 16,0 1 0,0-19-16,0 1 15,0 0 1,0-1-16,-18-17 15,-17 18-15,17 0 16,-17-1 0,0 1-16,-18-18 15,0 0-15,0 17 16,-18-17 0,1 18-16,-1-18 15,-17 18-15,18-1 16,-19-17-1,1 0-15,-18 0 16,1 0 0,16 0-16,-34 0 15,17 0-15,-17 0 16,17 0 0,-18 0-16,18 0 15,-17 0-15,17 0 16,-17 0-1,17 0-15,-18 0 16,19 0 0,-19 0-16,18-17 15,0-1-15,-17 18 16,-1-18 0,-17 18-16,35 0 15,-17 0-15,17 0 16,-17 0-1,17 0-15,0 0 16,0 0-16,0 0 16,1-17-1,34 17-15,-17-18 16,17 1-16,1-19 16,-1 19-1,18-19-15,18 19 16,0-19-1,-1 1-15,36 18 16,0-19-16,0 19 16,0-19-1,0 1-15,0 17 16,36-17-16,-1 17 16,-17-17-1,17 0-15,0-18 16,18 18-16,-18-18 15,36 0 1,-18 0-16,0 0 16,17 18-1,1 0-15,-1-18 16,1 17 0,-1-17-16,1 36 15,0-36-15,-1 35 16,1-35-1,17 18-15,-18 0 16,-17-18-16,0 18 16,0-1-1,-18 19-15,142-124 16,-107 88-16</inkml:trace>
  <inkml:trace contextRef="#ctx0" brushRef="#br0" timeOffset="99507.02">24448 10672 0,'0'0'16,"0"0"-16,0 0 15,0 0-15,0 0 16,0 0-1,0 0-15,0 0 16,0 0-16,0 0 16,0 0-1,0 0-15,0 0 16,0 0-16,0 0 16,0 0-1,158 0-15,-140 0 16,35 0-16,-18 0 15,18 0 1,18 17-16,-19 1 16,1-1-1,18-17-15,0 18 16,-1 0-16,1 17 16,17-17-1,18 17-15,-1 0 16,-16 18-1,34-18-15,-17 1 16,17 34-16,-17-17 16,18 0-16,-18 0 15,17 18 1,-17-19-16,17 1 16,-17 18-1,18-1-15,-18 1 16,17 0-1,-17-1-15,0 1 16,-18-1-16,0 1 16,0-1-16,0 1 15,1-1 1,-19 1-16,1 0 16,-1-1-1,-17 1-15,0-1 16,-18 1-16,1-1 15,-19-17 1,1 0-16,-18 0 16,0 0-16,0-18 15,-18 1 1,18-1-16,-35 0 16,0-35-1,-1 18-15,-16-18 16,-19 0-16,18 0 15,-17 0 1,-1 0-16,0 0 16,-17 0-16,18-18 15,-19 18 1,1-17-16,0-1 16,-18 0-16,0 1 15,18-1 1,-18-17-16,1-1 15,-1-17 1,-18 18-16,18 0 16,-17-18-16,-1 0 15,1 0 1,0-17-16,-19 17 16,19-18-16,-1 1 15,-17-1 1,-17 0-16,34-17 15,1 18 1,-1-1-16,18 1 16,1-19-16,-1 19 15,35-1 1,1 18-16,-1 0 16,18 1-16,18-1 15,0 17 1,-1 1-16,36-18 15,-17 36-15,17-19 16,0 1 0,17 17-16,-17-17 15,18 17-15,17-17 16,0 18 0,36-1-16,-18 18 15,0 0 1,0 0-16,17 0 15,1 0-15,-1 0 16,1 0 0,211 70-16,-176-70 15</inkml:trace>
  <inkml:trace contextRef="#ctx0" brushRef="#br0" timeOffset="101537.29">23689 13317 0,'0'0'0,"0"0"0,0 0 16,0 0-16,0 0 16,0 0-1,0 0-15,0 0 16,0 0-1,0 0-15,0 0 16,0 0-16,0 0 16,0 0-1,0 159-15,0-88 16,0-18-16,0 0 16,0-1-1,0 1-15,0 18 16,0-18-1,0-18-15,0 18 16,0-35-16,0 17 16,0-17-1,0-1-15,0 1 16,18 70-16,-18-70 16</inkml:trace>
  <inkml:trace contextRef="#ctx0" brushRef="#br0" timeOffset="102022.96">23618 13952 0,'0'0'0,"0"0"16,0 0-16,0 0 15,0 0 1,0 0-16,0 0 16,0 0-16,0 0 15,0 0 1,-141 18-16,106-18 16,0 0-16,35 0 15,-35 0 1,17 0-16,0 0 15,18 0 1,-17 0-16,-1-18 16,0 1-16,18-1 15,0 0 1,0-17-16,0 0 16,0 17-16,0-17 15,0 17 1,0-17-16,0 0 15,0 17-15,0-17 16,0 17 0,0-17-16,0 17 15,0-70-15,0 53 16</inkml:trace>
  <inkml:trace contextRef="#ctx0" brushRef="#br0" timeOffset="103098.74">23901 13600 0,'0'0'15,"0"0"-15,0 0 16,0 0-16,0 0 16,0 0-1,0 0-15,0 0 16,0 0-16,0 0 15,0 158 1,0-105-16,0-17 16,0-1-16,0-18 15,0 19 1,0-1-16,0-35 16,0 18-1,0-1-15,0 1 16,0-18-16,0 0 15,0 0 1,0 0-16,0 0 16,0 0-16,17-18 15,1 1 1,-18-1-16,18-17 16,-1-1-16,1 19 15,0-18 1,-18 17-16,17 18 15,1-18-15,-1 1 16,1 17 0,0 0-16,-18 0 15,17 0 1,1 0-16,0 17 16,-1 1-1,-17-18-15,18 18 16,0-1-16,-18 1 15,0-1 1,0-17-16,0 18 16,0-18-16,0 0 15,0 0 1,17 0-16,-17 0 16,0 0-16,18 0 15,-18-18 1,0 18-16,0-35 15,0 0 1,17 17-16,-17-17 16,18 17-16,0 18 15,-1-17-15,1-1 16,-18 0 0,18 1-16,-1 17 15,1-18 1,0 18-16,17 0 15,0 0-15,-17 0 16,17 18 0,-17-1-16,17 36 15,0 0-15,-17 0 16,17 0 0,-17 0-16,-1 0 15,-17-18-15,18 0 16,0-17-1,35 106-15,-36-71 16</inkml:trace>
  <inkml:trace contextRef="#ctx0" brushRef="#br0" timeOffset="107152.87">26511 12241 0,'0'0'0,"0"0"16,0 0-16,0 0 15,0 0-15,0 0 16,0 0 0,-70 89-16,52-72 15,-17 1-15,0 0 16,17-18 0,-17 35-16,17 0 15,-35-17 1,18 17-16,-18 0 15,0 1-15,0-19 16,0 36 0,-17-18-16,17-17 15,-18 17-15,1-17 16,-1 17 0,0 0-16,1-17 15,-1 17 1,-17-17-16,18 17 15,-1 1-15,0-19 16,1 19 0,-1-19-16,1-17 15,-1 18 1,-17-1-16,17-17 16,19 0-16,-1 0 15,0 0 1,-18 0-16,18 0 15,18-17-15,-18-1 16,18 18 0,-18-35-16,35 0 15,-17 17-15,17-17 16,1 17 0,-1-17-16,0-1 15,18 19-15,0-18 16,0-1-1,0-17-15,0 18 16,0-18 0,18 18-16,0 0 15,-1-18-15,-17 0 16,18 18 0,0-36-16,17 18 15,-18 0 1,36 18-16,0-36 15,0 18-15,0 18 16,18-18 0,17 0-16,-18 18 15,1-36-15,17 36 16,18 0 0,0-36-16,-18 36 15,18-18-15,0 0 16,-18-17-1,18 17-15,0 0 16,-18 0 0,35 0-16,-17-18 15,-18 1-15,36 17 16,-18 0 0,17 0-16,-35-17 15,18 17-15,0 17 16,-18-17-1,18 36-15,-18-18 16,-17 17-16,-1 18 16,1 0-1,-18 0-15,17 0 16,-34 0-16,-1 18 16,0 17-1,0-18-15,-17 36 16,-18 0-1,0 0-15,0 0 16,0 18-16,0 17 16,0-18-1,-18 1-15,1 0 16,-19-1 0,19 1-16,-18-1 15,-1 1-15,1-1 16,0-17-1,-18 0-15,0 0 16,0 18-16,-18-18 16,19-1-1,-143 160-15,107-124 16</inkml:trace>
  <inkml:trace contextRef="#ctx0" brushRef="#br0" timeOffset="108628.22">25735 13688 0,'0'0'0,"0"0"16,0 0-16,0 0 16,0 0-1,0 0-15,0 0 16,0 0-16,0 0 16,-159 0-1,106 0-15,18 0 16,0 0-16,-18 0 15,35-18 1,-17 1-16,-71-36 16,89 17-1</inkml:trace>
  <inkml:trace contextRef="#ctx0" brushRef="#br0" timeOffset="108943.97">25594 13776 0,'0'0'0,"0"0"15,0 0-15,0 0 16,0 0 0,0 0-16,0 0 15,-159 18-15,124-18 16,0 0 0,-18 0-16,18 17 15,-89 1-15,71 0 16</inkml:trace>
  <inkml:trace contextRef="#ctx0" brushRef="#br0" timeOffset="109912.19">26282 13317 0,'0'0'0,"0"0"16,0 0-16,0 0 16,0 0-16,0 0 15,0 0 1,0 0-16,0 0 15,0 0-15,0 0 16,0 0 0,0 0-16,0 0 15,0 0-15,-88 71 16,70-53 0,0 17-16,1 0 15,-1 18-15,18-18 16,0 18-1,0-17-15,0-1 16,0 18-16,0-18 16,0 18-1,0-18-15,0 0 16,18 1 0,-1-1-16,19-17 15,-19-1-15,36 1 16,-35-18-1,17 0-15,1 0 16,-19 0-16,18-18 16,-17 1-1,0-1-15,-18 18 16,0-18 0,0 1-16,0-1 15,0 0-15,-18 18 16,-17-17-1,0-1-15,17 18 16,-17 0 0,17 0-16,-17 0 15,17 0-15,0 18 16,-52 35 0,52-36-16</inkml:trace>
  <inkml:trace contextRef="#ctx0" brushRef="#br0" timeOffset="110829.18">26635 13159 0,'0'0'0,"0"0"15,0 0-15,0 0 16,0 0-16,0 0 16,0 0-1,0 0-15,0 0 16,0 0-16,0 0 15,0 0 1,0 0-16,158 0 16,-140 0-16,17 0 15,-17 0 1,0 0-16,-18 0 16,17 17-1,1-17-15,-18 18 16,0 0-16,0-1 15,0 1 1,0-1-16,-18 1 16,1 0-16,-1-1 15,-17-17 1,17 18-16,0 0 16,1-18-16,-1 0 15,1 0 1,17 0-16,0 0 15,0 0-15,0 0 16,0 0 0,0 0-16,0 0 15,35 17 1,0 1-16,-17 0 16,17 17-16,-17 0 15,17 18 1,0-18-16,-17 18 15,0-17-15,-1-1 16,1 18 0,-18-36-16,0 36 15,0-35-15,0 17 16,-18 0 0,-17-17-16,17 17 15,-35-17 1,-105 53-16,87-54 15</inkml:trace>
  <inkml:trace contextRef="#ctx0" brushRef="#br0" timeOffset="111808.28">24765 14376 0,'0'0'0,"0"0"0,0 0 16,0 0-1,0 0-15,0 0 16,0 0-16,0 0 16,0 0-1,0 0-15,0 0 16,0 0-16,0 0 16,-176 0-1,123 0-15,-18 0 16,-17 0-1,0 0-15,0 0 16,-1 0-16,-16 0 16,16 0-1,1 0-15,0 0 16,0 0-16,0 0 16,-212-18-1,176 0-15</inkml:trace>
  <inkml:trace contextRef="#ctx0" brushRef="#br0" timeOffset="112369.99">24095 14623 0,'0'0'16,"0"0"-16,0 0 16,0 0-16,0 0 15,0 0 1,0 0-16,0 0 15,0 0-15,0 0 16,0 0 0,0 176-16,0-123 15,17 18 1,1-1-16,0 1 16,-1-18-16,-17-1 15,0 1 1,0 0-16,0-17 15,0-1-15,0-18 16,0 89 0,0-88-16</inkml:trace>
  <inkml:trace contextRef="#ctx0" brushRef="#br0" timeOffset="112779.78">24095 15258 0,'0'0'0,"0"0"16,0 0-16,0 0 15,0 0-15,0 0 16,0 0-16,0 0 15,-159 0 1,141 0-16,-35 0 16,18-18-16,0 0 15,17 1 1,-17 17-16,0-18 16,35 0-1,-18 1-15,0-1 16,1 1-16,17-19 15,0 19 1,0-36-16,0 17 16,0 19-1,0-18-15,17-107 16,-17 89-16</inkml:trace>
  <inkml:trace contextRef="#ctx0" brushRef="#br0" timeOffset="113428.46">27234 14235 0,'0'0'0,"0"0"16,0 0-16,0 0 16,0 0-1,0 0-15,0 0 16,0 0-16,0 0 16,0 0-1,-176 0-15,123 0 16,0 17-16,-17-17 15,-19 18 1,1-18-16,0 0 16,0 0-16,0 0 15,0 0 1,17 0-16,0 0 16,-211 53-1,176-36-15</inkml:trace>
  <inkml:trace contextRef="#ctx0" brushRef="#br0" timeOffset="113928.83">26582 14711 0,'0'0'0,"0"0"0,0 0 15,0 0 1,0 0-16,0 0 16,0 0-1,0 0-15,0 0 16,0 141-16,0-88 15,0-18 1,0 0-16,0 18 16,0-17-16,0 17 15,0-18 1,0 0-16,0-17 16,17 88-16,1-71 15</inkml:trace>
  <inkml:trace contextRef="#ctx0" brushRef="#br0" timeOffset="114383.36">26511 15169 0,'0'0'16,"0"0"-16,0 0 15,0 0-15,0 0 16,0 0 0,-88 36-16,35-19 15,36-17-15,-36 18 16,35-18-1,-17 0-15,-1 0 16,19 0 0,-19 0-16,1 0 15,18 0-15,-19 0 16,19 0-16,17-18 16,-18 1-1,0-19-15,18 1 16,0 18-1,0-36-15,0 17 16,0-17 0,0 18-16,-17-124 15,-1 89-15</inkml:trace>
  <inkml:trace contextRef="#ctx0" brushRef="#br0" timeOffset="118772.21">27746 14781 0,'0'0'15,"0"0"-15,0 0 16,0 0-16,0 0 16,0 0-1,0 0-15,0 0 16,0 0-16,0 0 16,0 0-1,0 0-15,0 0 16,18 177-1,-1-107-15,1 1 16,-18 17-16,18-17 16,-1-1-1,-17-17-15,0-18 16,0 18-16,0-35 16,0 0-1,0-1-15,0-17 16,0-17-16,0-1 15,0-17 1,0-1-16,0-34 16,0 17-1,0 0-15,0 0 16,0 0-16,0 0 16,0 18-1,0 0-15,0-1 16,0 19-1,0-18-15,0 17 16,0 18-16,18-18 16,-1 18-1,-17 0-15,18 0 16,0 18-16,-1 0 16,1 17-1,-18 0-15,18 18 16,-1-35-16,-17 17 15,0 0 1,0-17-16,0 17 16,18-17-16,-18-18 15,0 17 1,0 1-16,0-18 16,0 0-16,0 0 15,0-18 1,0 1-16,0-19 15,0 1 1,0-18-16,0 36 16,18-19-16,-1 1 15,-17 17 1,0-17-16,18 18 16,-1-1-16,1 18 15,0-18 1,-18 1-16,17 17 15,1 0-15,0 0 16,-1 17 0,1 1-16,0 0 15,-1 34 1,1-16-16,-18 17 16,18-18-16,-1 0 15,1 18 1,-1-35-16,-17 17 15,0 0 1,0-35-16,0 18 16,0 0-16,36 34 15,-19-16 1</inkml:trace>
  <inkml:trace contextRef="#ctx0" brushRef="#br0" timeOffset="119143.07">28857 14817 0,'0'0'0,"0"0"15,0 0-15,0 0 16,0 0-16,0 0 16,0 0-1,0 0-15,0 0 16,0 0-16,-159 0 15,124 0 1,0 0-16,35 0 16,-71 17-1,36-17-15</inkml:trace>
  <inkml:trace contextRef="#ctx0" brushRef="#br0" timeOffset="119441.04">28857 14923 0,'0'0'0,"0"0"15,0 0-15,0 0 16,0 0-16,0 0 16,0 0-1,0 0-15,-141 0 16,106 0 0,0 0-16,17 0 15,-88 0-15,53 0 16</inkml:trace>
  <inkml:trace contextRef="#ctx0" brushRef="#br0" timeOffset="120302.57">29069 14252 0,'0'0'16,"0"0"-1,0 0-15,0 0 0,0 0 16,0 0-1,0 0-15,0 0 16,0 0-16,0 0 16,0 0-1,0 0-15,0 141 16,0-88 0,0 0-16,0 0 15,0 18-15,0-1 16,0 1-1,0-1-15,0 1 16,0-36-16,0 0 16,0 18-1,0-17-15,0-19 16,0 1 0,0 52-16,0-34 15</inkml:trace>
  <inkml:trace contextRef="#ctx0" brushRef="#br0" timeOffset="121227.78">29475 14182 0,'0'0'16,"0"0"-16,0 0 15,0 0-15,0 0 16,0 0-1,0 0-15,0 0 16,0 0-16,0 0 16,0 0-1,0 0-15,-106 17 16,70 1 0,1 0-16,18-1 15,-1-17-15,0 0 16,1 0-1,17 0-15,-18 0 16,18 18-16,0-18 16,0 18-1,0-1-15,0 1 16,0-1-16,0 1 16,0 17-1,0-17-15,0 17 16,0 1-1,0-36-15,0 17 16,0 1-16,0-1 16,0 1-1,0-18-15,0 18 16,0-1-16,0 1 16,0-18-1,0 0-15,0 0 16,0 0-1,0-18-15,18 1 16,-18 17-16,17 0 16,1 0-1,0 0-15,-1 0 16,18 17-16,1 19 16,-19-19-1,19 19-15,-19-19 16,1 18-16,-18 1 15,18 17 1,-1-36-16,-17 19 16,0-1-16,0-17 15,0 17 1,0-18-16,-17 19 16,-1-19-1,18 1-15,-18 0 16,1-18-16,-19 0 15,-52 17 1,53 1-16</inkml:trace>
  <inkml:trace contextRef="#ctx0" brushRef="#br0" timeOffset="121504.16">29722 14975 0,'0'0'0,"0"0"16,0 0-16,0 0 15,0 0-15,0 0 16,0 0-1,0 0-15,0 0 16,0 0 0,0 0-16,0 0 15</inkml:trace>
  <inkml:trace contextRef="#ctx0" brushRef="#br0" timeOffset="122322.55">29827 14023 0,'0'0'15,"0"0"-15,0 0 16,0 0-16,0 0 16,0 0-1,0 0-15,0 0 16,0 0-16,0 0 15,0 0 1,141 0-16,-123-18 16,17 1-16,1-1 15,-36 18 1,17 0-16,1 0 16,0 0-1,-1 0-15,-17 0 16,0 0-16,0 0 15,0 0 1,0 0-16,0 0 16,0 0-16,0 18 15,0 17 1,0-17-16,0 34 16,0-16-1,0 17-15,0 0 16,0 0-16,0 17 15,0 1 1,0-1-16,0 1 16,0-1-16,0 1 15,0-1 1,0-17-16,0 18 16,0-36-16,0 0 15,-35 89 1,17-71-16</inkml:trace>
  <inkml:trace contextRef="#ctx0" brushRef="#br0" timeOffset="123261.01">30551 13847 0,'0'0'0,"0"0"16,0 0-16,0 0 15,0 0 1,0 0-16,0 0 16,0 0-16,0 0 15,0 0 1,0 0-16,0 0 16,-106 52-16,70-52 15,19 0 1,-18 0-16,35 18 15,-18-18 1,0 0-16,1 0 16,-1 0-16,18 0 15,0 18 1,0-1-16,0 1 16,0-18-16,0 18 15,0-1 1,0 1-16,0 0 15,0-1-15,0 18 16,0-17 0,0 17-16,0 1 15,0-19 1,0 19-16,0-1 16,0-35-16,0 18 15,0-1 1,0 1-16,0-1 15,0-17 1,0 18-16,0-18 16,0 0-16,0 0 15,0 0 1,18 0-16,-1 0 16,1 0-16,0 0 15,17 0 1,0 0-16,-17 0 15,17 18-15,0 17 16,-17-17 0,17 35-16,-17-18 15,-1 0-15,1 18 16,0-18 0,-18 18-16,0 0 15,0-18 1,0 18-16,-18-17 15,-17-1-15,17 0 16,-17 0 0,0-17-16,-124 106 15,106-89 1</inkml:trace>
  <inkml:trace contextRef="#ctx0" brushRef="#br0" timeOffset="125286">29492 13317 0,'0'0'0,"0"0"16,0 0-16,0 0 15,0 0-15,0 0 16,0 0 0,0 0-16,141 0 15,-105 0-15,-1 0 16,18-17-1,-18 17-15,0 0 16,36 0 0,-18 0-16,0 0 15,0 0-15,17 0 16,-17 0 0,18 0-16,-18 0 15,0 0 1,35 17-16,-18-17 15,1 36-15,-1-1 16,-17 18 0,0 0-16,0 0 15,-18 17-15,1-17 16,-19-18 0,19 18-16,-19-17 15,1-1-15,-18 18 16,0 0-1,0 0-15,0 0 16,0 17-16,0-17 16,0 18-1,0-1-15,0 1 16,0 17 0,0 0-16,0-17 15,0 17-15,0 0 16,0-17-1,0-1-15,0 1 16,0-1-16,0-17 16,0 18-1,0-36-15,0 0 16,0 18-16,-18-18 16,1 1-1,-1-19-15,0 19 16,1-1-1,17-17-15,-18 17 16,0-17-16,1-1 16,-1 1-1,-17-1-15,0 1 16,-18-18 0,0 18-16,0 17 15,-18-17-15,1-18 16,-18 17-1,17 1-15,0 0 16,-17-1-16,-18 1 16,1-1-1,16 1-15,-16 0 16,-1-1-16,0-17 16,-18 18-1,19 0-15,-19-1 16,36 1-16,-18-18 15,0 18 1,18-1-16,-18 1 16,0-1-1,18-17-15,18 0 16,-19 0-16,1 0 16,0 0-1,0 0-15,17 0 16,1 0-1,-1 0-15,1 0 16,-19 0-16,19 0 16,-1 0-16,1 0 15,-1 0 1,18-17-16,-17-1 16,17-17-1,18 17-15,-18-17 16,35 17-1,-17-35-15,-1 18 16,19-18-16,-1 0 16,1 0-16,-1 1 15,18-19 1,0 0-16,0 1 16,0-1-1,0 1-15,0-1 16,18 1-16,-1-19 15,1 1 1,-1 0-16,19 17 16,-1 1-16,18-1 15,0 1 1,0-1-16,17 18 16,1 0-16,-1 1 15,1 16 1,0-17-16,17 36 15,0-19 1,0 1-16,18 17 16,0-17-16,-18 0 15,18-18 1,-18 18-16,0-1 16,0-16-1,-17 16-15,17-17 16,0 18-16,-17 0 15,-1 17-15,-17-17 16,18 17 0,-18-17-16,-18 0 15,18 35 1,106-71-16,-106 36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7T18:20:34.18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3495 0,'-3'1,"0"-1,0 1,0 0,0 0,0 0,0 0,0 1,1-1,-1 1,0-1,1 1,-1 0,-2 3,-29 30,33-34,-17 19,-1-1,-1-1,-1-1,0-1,-31 18,29-19,-37 32,-2 2,31-26,-50 49,5-3,-59 33,35-28,35-28,-80 42,-22 14,120-69,-1-3,-2-1,-1-2,-76 27,47-25,-34 11,82-28,0 1,1 1,-47 30,0 0,-27 5,-126 39,48-21,132-48,-1-2,-98 19,126-30,1 1,0 1,0 1,-42 24,-5 1,42-23,0-1,-1-2,-50 9,-47 11,106-23,0 0,-26 12,31-11,0 0,0-1,-1-1,1 0,-24 2,6-5,3-1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7T18:20:36.98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0,'8'1,"0"0,0 0,0 0,0 1,0 0,15 7,44 25,-58-29,17 11,-2 2,1 0,26 27,-33-27,1-1,1-1,0-1,1-1,39 19,-50-29,1 1,0 1,-1-1,0 2,0-1,12 12,28 23,-32-27,0 2,25 26,71 70,-101-100,40 46,-42-44,1-1,0-1,1 0,0 0,17 11,184 91,-212-113,86 49,-63-34,1-1,1-1,50 18,-55-25,0 2,-1 1,29 17,58 44,-106-69,16 10,0-1,1 0,0-2,1 0,0-2,34 10,2-1,57 25,35 11,-123-43,28 12,13 5,-62-25,20 5,-2 2,1 1,-1 0,37 23,-28-11,2-1,46 20,-63-33,1-1,0-1,0 0,0-2,1 0,0 0,21-1,-7-1,0 2,0 2,0 0,-1 2,0 1,-1 2,1 1,-2 1,0 2,35 21,-39-21,2-2,0-1,54 14,12 5,-68-20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7T18:23:38.51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4414 1,'-15'14,"-30"20,0 0,9-2,-78 49,99-72,-2 0,1-1,-1 0,0-2,0 0,-1 0,0-2,-22 3,-56 5,47-5,-63 2,-458-10,544 2,1 1,-33 8,-22 3,13-9,-56 7,-118 11,119-15,-130 9,220-11,0 2,1 1,0 1,0 2,-49 24,-39 13,101-43,0 1,1 1,-1 1,1 0,1 1,0 1,0 0,1 1,-22 21,26-21,-1-1,0 1,-1-2,0 0,-1-1,0 0,0-1,-27 10,-190 55,207-63,0 2,0 0,1 1,0 2,-32 24,23-15,-48 25,35-26,-88 40,74-41,-5 1,-82 42,97-37,2 3,0 1,-49 45,77-60,0-1,-1-1,-37 18,43-25,0-1,0 0,-1-1,0-1,0-1,-28 4,16-6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7T18:23:41.29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1,'39'2,"-1"1,59 14,-29-4,8-1,126 23,-150-24,92 34,-63-7,-58-25,1-2,0-1,25 7,-41-15,25 7,33 13,-56-18,1 1,-1 1,0 0,0 0,0 1,15 14,53 46,-52-47,-1 1,38 43,-52-51,1-1,1 0,-1-1,2 0,23 15,-20-14,0 2,0 0,16 18,-16-14,38 28,131 103,-171-137,-1-1,2-1,-1 0,2-1,29 12,89 23,-2-1,119 45,-225-80,-1 2,0 1,0 1,27 19,92 68,-94-62,-12-8,-8-6,0-2,1 0,64 28,33-5,-88-32,-1 2,0 1,44 25,30 17,-60-32,-40-20,0 0,0-1,0-1,0 0,1-1,0 0,-1-2,22 0,-20-1,0 1,-1 1,1 0,-1 1,1 1,-1 1,19 6,42 24,-33-13,64 20,103 13,-178-43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24.27184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12-07T18:42:43.841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23618 7408 0,'-282'0'63,"247"0"-63,17 0 15,-17 0 1,17 0-16,1 0 15,-1 0-15,-17 0 16,0 0-16,-1 0 16,-17 0-16,0 0 15,18 0-15,-53-35 16,-18 17 0,71 1-1,-18 17-15,35 0 16,-35 0-16,-35-18 31,18 18-31,17 0 16,-18 0-1,18 0-15,-176 18 32,141-1-32,-106 19 15,106-19 1,35 1-16,-36 0 15,72-1 1,-1 1-16,-17-18 16,17 18-16,1-1 0,-54 1 15,18-1 1,-35 1-16,17 17 16,-17-17-16,-71 17 15,107-17-15,-19-18 16,53 18-16,-35-1 140,-70 1-108,70-18-32,0 17 0,-17-17 15,-54 18 1,36-18-16,-18 18 16,88-18-1,-34 17 95,-19 1-95,53 0 1,-70-1-1,70 1-15,1 0 16,-18-1-16,-1 19 16,-17-19-1,36 1 1,-1-18-16,18 17 16,-18 1-16,1 0 15,-1-1-15,-70 19 16,35-19-16,35 1 15,-17 0-15,18-18 16,-1 17-16,18 1 16,-18-18-16,18 17 15,-17 1-15,-1 0 16,-17 17 0,-54 18-1,-34 53-15,52-71 16,19 18-1,34-35 1,0-1-16,1 1 16,-1-18-16,0 0 15,-17 53 79,17-18-94,-34 124 31,34-106-15,0 53 0,18-71-1,0-18 1,0 1-16,0 17 15,0-17 1,18 0-16,0-1 16,-1 1-16,1-18 15,-1 18 1,-17-1-16,18-17 16,17 36-1,1-19 1,-19 18-1,1-17 1,35 0 0,17 17-1,1-17 1,17-1-16,106 36 16,-106-35-1,-17-1-15,105 36 16,-35-17-1,-88-19 1,53 1 0,-71 0-16,1-18 15,-1 17-15,36-17 16,-71 18-16,70-1 16,-35 1-1,1-18-15,52 18 16,-18-18-1,-34 0-15,52 17 16,-35-17-16,35 0 31,-35 0-31,17 18 16,-17-18-16,0 0 0,-17 0 16,16 0-16,37 0 15,-36-18 1,105-17-1,-69 35-15,-19-18 16,18 18-16,18-35 16,-35 18-1,-36 17-15,0-18 0,-17 18 16,0 0 0,17-18-1,-18 18 1,19-17-16,-1-1 0,18 0 15,35 1-15,71-19 16,-89 19 0,54-18-16,-36 17 15,-35 0-15,0 1 16,53-19 0,-71 1-1,0 35 1,-17-18-16,35 1 0,35-18 15,18-1 1,-18 19 0,-35-19-16,18 19 15,-54 17 1,1-18 0,-1 0-1,1 1-15,17-1 16,1 0-16,-1 1 15,0-1-15,53-35 16,-17 0 0,-18 36-1,35-54 17,-53 54-32,-17-19 0,17 19 15,-17-1-15,0 0 16,-1 1-16,1-19 15,35 1-15,-18 0 16,88-89 0,-87 54-16,17-1 15,-36 54 1,1 17-16,-18-18 16,0 0 30,0-17-30,0 0-16,0-36 16,0 18-1,0-17 1,0 35-16,0-1 16,-18 19-1,1-19 1,-1 19-16,18-1 15,-18 0-15,1 18 0,-1-17 16,0-1 0,1 0-16,-1 1 15,18-1-15,-17 1 16,-1 17-16,-35-36 16,35 19-16,-17-1 15,35 0 1,-35 1-16,0-1 0,-1 18 15,1-18-15,17 1 16,1 17-16,-1 0 16,0 0-1,-17-18 1,18 18-16,-1 0 16,0 0-16,-17 0 15,17 0 1,-35 0-16,18-17 0,-53-19 15,53 19 1,-54-1 0,54 0-1,0 18-15,35-17 16,-18 17-16,1-18 16,-1 18-16,0 0 15,1-18 1,-1 18-16,18-17 15,-35 17-15,0 0 16,-1 0 0,1 0-16,-18 0 15,0 0-15,0 0 16,0 0-16,-17 0 16,17 0-1,35 0-15,-17 0 0,35 17 16,-18-17-16,1 0 15</inkml:trace>
  <inkml:trace contextRef="#ctx0" brushRef="#br0" timeOffset="1999.22">23795 6897 0,'-35'17'15,"-212"177"17,176-105-32,-88 105 15,71-88 1,-18-18-16,0 70 15,-105 160 1,-160 141 0,-122 17-1,228-282-15,-158 159 32,264-248-32,0 1 15,36-35 1,34-1-1,54-52 17,35 0-32,-141 70 31,-229 106-15,123-71-1,158-70 16,72-53 32,-1 0-47,-17-17-1,0-19 1</inkml:trace>
  <inkml:trace contextRef="#ctx0" brushRef="#br0" timeOffset="3156.47">19420 7920 0,'18'18'31,"0"-1"-15,-18 1-1,17-18-15,19 35 32,-19-17-32,36-1 0,0 1 15,53 0 1,229 35-16,-123-18 15,17-18-15,-17 19 16,-36-19-16,-17 19 16,88-1-1,-124 0-15,-35-17 16,106 17 0,-123-17-1,17 17-15,194 18 16,-140-53-1,34 35-15,36-35 16,35 0-16,70 18 16,-35-18-16,36 0 15,-71 0 1,-36 0-16,-87 35 0,-71-35 16</inkml:trace>
  <inkml:trace contextRef="#ctx0" brushRef="#br0" timeOffset="8722.86">28346 6632 0,'-18'0'16,"0"0"-1,-17 0 1,-53 0 0,53 18-1,-106-18 1,70 0-1,36 18-15,-18-18 16,18 0-16,-18 17 16,-71 1-1,71-1-15,-35 1 16,35 17 0,18-35-1,17 0 1,-17 0 46,-18 36-46,0-19 0,-35 1-16,35 17 15,-18-17-15,19-1 16,-1 1-16,-18 0 15,36 35-15,-18-36 0,18 1 16,-1 0 0,1-1-16,-18 1 0,0 17 15,0 0-15,0 36 16,-52 0-16,52-19 16,0-16-16,-18 17 15,18-18 1,36-17-16,-1-18 0,-17 35 31,35-18-15,0 1-16,-18 0 15,0-1-15,1 1 16,-1 0 0,0 35-16,18-36 0,-17 18 15,-1 54 1,18-36-16,-17-18 15,17 0-15,0 0 16,0 18-16,17 18 16,1-36-16,-1 18 15,1-35-15,17 17 32,36 0-17,-53-35-15,17 18 0,0 0 16,-17-1-1,-1 1-15,19-18 0,-19 17 16,1 1-16,0-18 16,-1 18-16,1-18 15,0 0 1,34 0 0,19 17-1,-18-17-15,0 0 16,17 0-16,1 0 15,17 0-15,71 0 16,-89 0 0,36 0-16,-18 0 15,36 0 1,-1 0 0,-34 0-1,-72 0-15,19 18 16,-1-18-16,0 0 15,0 18-15,18-18 16,0 0 0,-35 0-1,-1 0-15,1 0 16,0 0 0,35 0-1,-36 17-15,19-17 16,34 18-1,-52-18 1,17 0 0,-17 18-16,17-18 15,71 35 1,35 18 15,-71-53-15,-34 0-1,-19 0-15,1 0 63,141-35-47,-89 17-1,19 0-15,16 1 31,-87 17-31,0-18 16,17 0 62,-17 1-78,-1-1 16,1 18-1,-1-35 1,1 17 0,0 0-16,-18 1 0,35-1 31,18-141-15,-18-17-1,0 88 1,-17 35-1,-18-35 1,35-89 0,18 1 15,-17 0-15,-19 70-1,-17 35 16,0 54-31,-17-19 16,-1 19 0,18-1-16,-53-35 31,0 18-15,-17 0-1,-1-18 16,0 0-15,-34 0 15,34 18-15,18 17-16,-53-17 16,0-1-1,-17 1 16,17 0-15,71 17-16,-141-52 31,34 52-15,72 18 0,52-18 30,1 18-46,-1 0 32,0 0-32,-17 0 15,-36 36 1,54-19 0,-1 1-16,1-1 62,-1 1-31,0-18-31,18 18 0,-17-1 16,17 1-16,-18 35 31,18-35-15,0-1 31,-18 1 0</inkml:trace>
  <inkml:trace contextRef="#ctx0" brushRef="#br0" timeOffset="16287.22">22684 11024 0,'0'-17'109,"-36"-1"-93,-34 0-1,-1 1-15,-17-19 16,-71 1 0,18 0-1,18 0 1,-36-18 0,88 35-16,36 18 15,0-18 1,-18 18-1,35 0 1,-17 0 0,0 0-1,-36 0 17,-35 0-17,53 0-15,-88 0 16,18-17-1,-89 17 17,-17-18-17,70 18 1,-17 0 0,105 0 15,18 0-16,0 0 1,0 0 0,-35 0 15,18 0-15,17 0-16,-35 0 31,-54 18-16,107-1 1,18 1-16,-36 17 16,-53 36 15,-124 70-15,36-17-1,89-54 16,87-52-31,-35 17 16,35-17 15,-17 17-15,-18 18 0,-17 53-1,17-18 16,35-53-15,-35 53 15,0 1-15,36-37 0,-1 19 15,18 0-16,0 52 1,53 18 15,0-88-15,0 0 0,0 0 15,0 0-16,52 0 17,-52-18-17,71 18 1,52 17 0,-17-34 15,-36-36-16,54 17 1,-107 1 15,-17-18-31,88 0 16,106 18 0,-88-1 15,17 54-16,-123-71-15,36 17 16,-1 1 15,88 17-15,-35-35 0,-35 18 15,35-18-16,36-18 1,-72-17 15,-69 17-15,-36 1 31,35-1-32,18-35 1,53 0 0,-36 0 15,-34 53-15,-36-17-16,35-18 15,53-36 16,36 0-15,-19-17 0,-52 35-1,-35 36 1,0-1 15,34-17-15,19-36 15,-53 36-31,52-71 16,-34 18-1,-1 17 1,0 1 0,-17 35-16,-1-1 15,1 1-15,0 0 16,-1-1-16,19-34 15,-19 35 1,1-1-16,17-70 16,-17 54 15,-1 34-31,1-17 16,-18 17-1,0 0 1,0 1-1,0-1 48,0 0-47,0 1-16,0-1 0,0 1 15,0-1-15,-18-17 31,1 17-31,17 0 16,-36 1 0,19 17-1,17-18-15,-18 0 16,1 18-16,-1-17 16,-17-1 15,-1 18-16,19 0 1,-1 0 0,0 0-16,1 0 15,-1 0-15,1 0 16,-1 0-16,0 0 16,-17 0-1,17 0 1,-17-18-1,17 18 1,-17 0 0,17 0-1,1 0 1,-1 0-16,1 0 31,-1 0-15,0 0-1,1 18 1</inkml:trace>
  <inkml:trace contextRef="#ctx0" brushRef="#br0" timeOffset="21465.26">27869 9419 0,'0'0'0,"-52"0"0,-1 18 15,17-1-15,1 1 16,0 0-16,0-18 16,-1 17-1,1 1-15,-18-18 0,-18 18 16,19-1-16,-37 1 15,-69 0 1,87-1 0,-17-17-16,-18 35 0,35-35 15,-17 0-15,-18 0 16,36 0-16,-106 18 16,105-18-1,0 0-15,-17 18 16,35-18-16,-70 17 15,52-17 1,36 0-16,-88 18 16,17-18 15,88 0-31,-17 0 16,-18 0 15,35 0-31,-35 0 15,18 0-15,-36 0 16,19 18-16,-1-18 16,0 0-16,-35 35 15,35-35-15,17 0 16,-17 18 0,18-18-1,-18 35 32,-53 0-31,71-17-16,0-1 15,17 1-15,1-18 16,-1 18-16,-17-1 16,35 1-1,0 0 1,-18-1-16,0 19 0,1-36 15,-19 35-15,19 35 16,-18-17-16,-1 35 31,1-17-31,17-18 16,1-35 0,17-1-16,0 1 15,0 35 1,0-36-16,0 19 15,17 52 1,1-88-16,0 53 16,17-36-1,0 19-15,89 34 16,-1-34 0,-70-19-1,0 1-15,70 17 31,-70-17-31,71 17 16,-36 18 0,-35-53-1,17 18-15,-17-18 16,0 0-16,106 17 16,-71-17-16,-17 0 15,35 0-15,-18 0 16,-18 0-16,19-35 15,-37 35-15,1-18 16,0 18-16,18-17 16,-18 17-16,-18-18 15,0 18-15,36 0 16,-53 0 0,-1 0-16,54-18 15,52 18 1,1-17-16,-54 17 15,1 0-15,17-18 16,53 18 0,-70 0-16,-18 0 15,105-18 1,-105 18 0,-17 0-16,-1 0 15,-18 0-15,1 0 16,0 0-16,-1 0 15,36 0 17,-35 0-32,0 0 0,70 0 31,-35 0-31,0 0 16,52 0-16,-69 0 15,17 0-15,-18 0 16,-17 0-16,17 0 15,0-17 1,0 17-16,18 0 0,71 0 31,-71 0-31,52 0 16,-16 0 0,-36 0-16,17 0 0,89 0 15,-71 0 1,-35 0-16,0 0 15,-18 0-15,-17 0 16,-1 0-16,1-18 16,17 18-16,1-17 31,-19 17-31,36-18 16,-35 0 15,0 1 31,-18-1-46,0-17 15,17-1-15,1-69 15,-18 69-31,0 19 16,0-36-1,17-18 1,1 1 15,0 34-15,-18 19-1,0-1-15,17-17 16,-17 0 15,0-18-15,-35-18 0,-124 1 15,1-1-16,34 36 1,1-18 0,105 35-1,0 1 1,1-1 0,-19-17-1,-69-1 1,52 19 15,17 17-31,19-18 16,-1 18-16,-52-18 0,-19 18 31,-16-17-31,34 17 16,18 0-16,-106 0 31,36 0-16,17 0 1,71 0-16,-53 0 31,17-36-15,36 36 0,-18-17-1,-18-1 16,-17 18-15,-53-35 0,-35 35 15,70 0-15,70 0-1,-34 0 1,52 0-1,-17 18 64,-36-1-79</inkml:trace>
  <inkml:trace contextRef="#ctx0" brushRef="#br0" timeOffset="26995.8">26017 11994 0,'0'0'0,"-35"18"15,-53 35 1,70-35-16,1-1 16,-1 1-1,-17-18 1,17 0-1,-35 35 1,18-17 0,17-1-16,-17 1 0,0 0 15,-18-1 1,-18 1-16,18 0 16,0-1-16,-70 36 15,17-17 1,53-19-16,18 1 15,-18-1-15,0 1 16,18-18-16,-18 18 16,18-1-16,-1 1 15,-17 0 1,-35 17-16,-71 35 31,54-34-15,52-19-16,-18 19 15,53-19 1,-34 1 0,-1 0-1,17-1 1,1 1-16,0 17 0,0-17 16,-18-1-16,17 1 15,19 0-15,-19-18 16,19 17-16,-18 19 15,17-1 1,-88 0 0,53 0-1,0 1-15,-70 52 16,70-53 0,-18 0-16,36-17 15,17 0-15,18-1 16,-35 19-1,17-19-15,1-17 16,-1 36-16,1-1 16,-19 71-1,19-53-15,-1 0 16,-35 123 0,53-88-1,0-53 1,0 18-16,35 18 15,18-1 1,-53-52-16,18 17 16,0-17-16,17 17 31,-35-17-31,17-18 0,19 35 16,17-17-1,17-1-15,36 19 31,-35-1-31,-19-17 16,1-1-16,71 1 16,-54 0-1,-17-18-15,124 17 16,-107-17 0,36 0-16,18 0 15,-19-17-15,37-19 16,16 36-16,54-17 15,-124-1-15,53-35 16,-53 35 15,-70 18-31,0 0 0,-1 0 32,1-17-17,0 17-15,17-35 16,18 17-1,-36 0-15,1 1 0,-18-1 16,35 0-16,36 1 16,17-19-1,0 19 1,-35-1-16,18 0 0,17 1 16,106-36-1,-70 35-15,-19 1 16,-16-19-16,-19 19 15,1-1-15,-1 0 16,1 1-16,-18 17 16,0 0-16,0-18 15,35 18 1,18 0-16,-18 0 16,18-17-1,-54 17-15,-34-18 16,17 18-16,-17-18 15,0 1-15,17 17 16,-35-18-16,35 0 16,36 1-16,-18-1 15,35 0-15,-18 1 16,19-1-16,-19 1 16,18-19-16,-35 19 15,18-1-15,-53 0 16,-1 18-1,1-17 1,17-19 0,-17 19-1,-1-1-15,1 0 16,0 1 0,-1-1-16,1 1 0,0-1 15,-18 0 1,35 1-1,0-19 1,-17 19-16,-1-1 0,-17 0 16,18 1-16,0 17 15,-1-18 1,-17 1-16,18-1 16,0 0-16,-1 18 0,-17-17 15,18-1 1,-1 0-1,1-17-15,17-18 16,-17 18-16,0-18 16,-1 0-16,19-70 15,-19 70 1,1-18-16,-18 36 16,35-18-16,-17 0 15,-1 0 1,-17-17-16,18 17 0,-18 17 15,18 1-15,-18 17 16,0 1-16,0-19 31,0 19-15,0-1 0,-36 1-1,19-1 1,-1 0-16,-52 1 15,17-1-15,-71-17 16,1-1 15,-18 19-31,52-1 16,-52-17 0,106 35-1,-18 0-15,0 0 16,36 0-16,-1 0 15,-35-18 1,18 18 0,-18 0-16,0 0 0,-18 0 15,18 0-15,1 0 16,-1 0-16,0 0 16,-18 0-16,53 0 15,-52 0-15,17 0 16,0 0-16,18 0 15,-18 0-15,0 0 16,-18 0-16,1 0 16,-54 18-1,71 0-15,1-18 0,16 0 16,19 0 0,-19 0-1,19 0 1,-1 0-1,0 0-15,1 0 16,-18 0 0,-1 0-16,1 0 15,0 0-15,17 0 16,0 0-16,-17 0 16,18 17-1,-1-17 1,0 18-16,1-18 0,-1 0 47,-35 35-16,0-17-15,0-1-16,-17 1 15,17 17-15,-18-17 31,36-18-31,17 0 16,1 18 78,-142 70-79,71-53 1,-1 18-16,19-35 16,70-1-16,-18-17 78</inkml:trace>
  <inkml:trace contextRef="#ctx0" brushRef="#br0" timeOffset="29876.94">27411 11836 0,'-53'35'32,"-71"36"-17,72-19 1,-125 72-1,18-18-15,-35 17 16,-35 36-16,0 17 16,-1-35-16,1 36 15,-141 158 1,158-141 0,106-106-16,18-17 15,35-1-15,-53 19 16,53-37-1,0-16-15,1-1 16,-1 18-16,-18 17 16,-17 1-16,-18 0 15,35-36 1,71-17 0,-17-18-1,-1 35 79,-35-18-63,0 1-31,0 0 16,36-1-16</inkml:trace>
  <inkml:trace contextRef="#ctx0" brushRef="#br0" timeOffset="31078.1">23901 12312 0,'35'0'78,"53"0"-62,-17 0-16,176 0 15,194 35 1,53-17 0,-283 17-16,19-17 15,-89 17-15,-53 0 16,-35-17-16,17 0 16,-34-1-16,-36 1 15,17 0-15,54 17 31,88 71-15,-71-71-16,18 18 0,193 17 16,-69-34-1,228-36 1,-246 17 0,-36-17-16,-35 0 15,-52 36-15,-19-19 16,-70 1-16,18-18 15,35 53 32,53-18-31,-36-17-16,-17-1 16,-18 1-16,-17 0 15</inkml:trace>
  <inkml:trace contextRef="#ctx0" brushRef="#br0" timeOffset="38442.18">20585 14041 0,'0'0'0,"-18"0"16,0 0-16,-35 0 31,36 0-15,-19 0-16,19 0 15,-18 0 1,17 0-1,-17 0 1,-1 0 0,19-18-1,-1 0-15,0 1 16,1 17-16,-18-18 16,17 0-16,-17 1 15,-54 17 1,54 0-16,-18-18 15,18 18-15,-36 0 16,1 0 0,35 0-1,-1 0 1,-17 0 0,0 0-16,1 18 15,-107-1-15,35 19 16,18-19-16,-193 36 31,140-35-31,88-1 16,18 19-16,-17-36 0,52 0 15,18 17 63,-17 1-62,-19 35 0,19-35-16,-1 17 15,0-35-15,1 18 16,17 17 0,-36 0-16,19 0 0,-1 36 15,1-36-15,-1 0 16,0 18-1,1 0-15,-1-17 16,18-19 0,-18 1-1,18-1-15,0 1 16,0 0-16,0 17 16,0-17-16,18 17 15,0 0 1,-1 1-16,19 16 15,-19-34-15,1 0 16,-1 17-16,1-17 16,0-18-16,-18 17 15,17 1-15,54 17 16,-18-17 0,-36-1-16,19 1 15,34 0 1,-70-1-16,18 1 0,17 0 15,-17-1-15,0-17 16,-1 18-16,1-18 16,-18 18-16,17-1 15,1 1-15,17-1 16,18 19 0,35-1-1,36 18 1,-71-35-16,0-1 15,17 1-15,54 35 16,-54-36 0,-17 1-16,0 0 15,18-1-15,-36 1 16,-17-18-16,35 18 16,-18-1-1,0 1-15,36-18 16,-18 18-16,70 17 15,-17-18 1,-53-17 0,106 53-1,-124-53-15,-18 0 32,1 0-32,17 0 15,-17 18 1,17-18-16,36 35 15,17-17 1,0 35 15,-70-53-31,0 17 16,-1-17-16,1 0 31,-1 0-31,1 0 0,17 36 31,-17-36-31,17 17 0,36 1 16,-18 0 0,0-1-16,17 1 0,-17 0 15,-18-1-15,1 1 16,-1 0 0,-17-1-1,-18 1-15,17-18 0,1 17 16,52 1-1,-17 0-15,-17-1 16,17-17-16,17 18 16,-35 0-16,1-18 15,-1 0-15,-17 0 16,-1 0-16,1 0 16,35 17-16,-36-17 15,36 0-15,-17 0 16,17 18-1,-1-18-15,1 0 0,18 18 16,35-18 0,-18 0-1,-35 0 1,-53 17 0,18-17-1,-1 0 32,1-17-31,-1 17-16,19-18 15,17-17-15,-18 17 16,35-17 0,-52 35-16,0-18 15,-1 0-15,1 1 16,0 17-16,-1-18 15,-17 1-15,18-1 16,0 18-16,-1-18 16,1 1-16,17-1 15,-17 0-15,-1-35 16,19 36 0,-19 17-16,1-18 15,0 0-15,17-17 16,-35 18-1,18-1 1,-1 18 0,1-18-16,-1 1 0,-17-1 15,18 18-15,-18-18 16,0 1-16,18-1 16,-1 18-16,-17-18 15,18 1-15,0-1 16,-18 1-16,17-1 15,-17 0-15,18-17 32,-18-18-17,0 35 1,0 1-16,0-18 16,0 17-16,0-17 0,0-1 15,-18 1-15,18 17 16,-17 1-1,-1-19-15,0 19 0,1 17 16,-71-71 0,-18-17 15,-71 18-15,89 34-16,0 1 0,35 17 15,0 1-15,-17-19 16,52 19-1,0-1-15,1 1 32,-1 17-32,-17-36 15,-1 19 1,-87-19 0,70 19-1,0-1-15,18 0 0,-36 1 16,36-1-16,-36-17 15,36 17 1,18 1-16,-1-19 16,0 36-1,1-17-15,-1-1 16,0 0-16,-17 1 16,-18-1-16,-70-35 15,52 36 1,-17-19-16,0 19 15,35-1-15,18 0 16,-36-17 0,53 35-16,-17-18 15,0 18 1,17-17-16,-17 17 16,17-18-1,1 18-15,-1 0 16,0 0-1,-17-17 1,17-1 0,1 0-16,-1 18 15,0-17-15,1 17 0,-36-18 32,35 0-32,1 18 0,-1-17 15,0 17 1,1 0-1,-1 0-15,0 0 32,1 0-32,-1 0 31,-17 0-31,17 0 0,-17 0 16,17 0-1,1 0-15,-1 0 16,0 0-1,1 0-15,17-18 16,-18 18 78,0 0-79,1-35 17,-1 17 46,1 18-63,-1-18 32,-17 18-31,35-17-16,-36-1 16,1-17-1,17 17 1,1 1-1,-18-1-15,17 18 0,0-18 16,1 1 0,-1 17-16,0 0 15,1 0-15,17-18 16,-18 18 15,0 0-15</inkml:trace>
  <inkml:trace contextRef="#ctx0" brushRef="#br0" timeOffset="44007.11">28893 14975 0,'-18'0'15,"0"18"1,-35 17-1,36-17 1,-19-18-16,19 0 16,-36 35-1,-35-17 1,-142 17 15,36 18-15,18-35-1,52-18 1,72 0-16,16 0 16,19 0-16,-19 0 15,19 0-15,-1 0 16,0 0 0,-34 0-1,16 17 1,19-17-16,-19 0 15,19 0-15,-1-17 16,-17-1-16,17 0 0,-35 1 16,-35-1-1,35 18-15,-35 0 16,35 0 0,18 0-16,-53 0 15,70 0 1,-17 0-16,17 0 15,0 0-15,1 0 16,-1 0 0,-105 35-1,34-17-15,19 17 16,-54-17-16,-105 0 16,53 17-1,87-35 1,19 0-16,35 0 0,-1 0 15,19 0-15,-19 0 16,19 0 0,-1 0 46,1 0-46,-1 0-16,0 18 0,-17 17 15,35-18 1,-35 19 0,-1-19-1,1 19 1,17-1-16,-34 36 16,-1 34-1,17-34 1,1 17-1,-35 88 1,52-123 0,0 36-16,1-36 15,-19 52 1,19-16 0,-1-72-16,18 1 15,0-1 1,0 1-16,0 53 31,0-54-31,0 1 0,18 0 16,-1 17-1,1 0-15,17 0 16,-17-17-16,35 17 0,0 1 16,0-1-1,17-17-15,-17-1 16,106 18-1,-71-35-15,18 18 16,-53-18 0,17 0-16,19 0 15,-19 0 1,-52 0-16,17 0 16,-17 0-16,35 0 15,0 0 1,88 0-16,-53 0 15,18 0-15,-18 18 16,18-18 0,70 0-16,-88 35 15,-17-35-15,52 0 32,-87 0-17,-1 0 1,-18 0-16,72-35 15,-19 17 1,1-17-16,88 17 16,-1 1-1,-70 17-15,-17-18 16,17 18-16,-35 0 16,0 0-16,18 0 15,-36-18-15,-17 18 16,17 0-1,35 0-15,19-17 16,-19 17 0,-17-18-16,0 18 15,18-18 1,-54 1-16,18-1 16,-17 0-1,17 18-15,1-17 0,-1-1 16,53-17-1,-35 17-15,18 1 16,-19-1-16,1 0 16,0-17-16,0 17 15,-17 1-15,-1-1 16,18 0-16,35-17 16,-53 18-1,-17-1-15,-1 18 16,1-18-16,0 18 15,-1 0 1,-17-35 31,36 0-31,-19-18-1,19 35-15,-19-17 16,1 0-16,-1-1 15,19-34-15,-1-1 16,-35 54 0,18-19-16,17 1 31,-35 0-31,0 17 16,18-17-1,-18 17-15,0-17 0,17 0 16,-17-1-16,18-34 31,-18 17-31,0 35 16,18 1-16,-18-19 31,0 19-31,0-19 16,-18 19-1,0-1 1,-17-17-1,17 17-15,1 18 16,-19-17 0,36-1-16,-53 18 31,36-18-31,-36 1 16,35-1-1,-17 18-15,-71-18 16,53 18-1,0-17-15,18 17 16,-18 0-16,36 0 16,-19 0-1,19 0 1,-1 0-16,0-18 16,-17 18 15,17-18-31,-17 18 0,0-17 15,0-1 1,-36 18-16,-35-17 16,0 17-1,36 0 1,35-18-16,17 18 16,0 0-16,1-18 15,-1 18-15,0 0 16,1 0-16,-1 0 15,0 0 1,-17 0 62,0-17-62,0 17-16,-18-18 15,-18 18-15,18-18 16,18 18-16,-18 0 16</inkml:trace>
  <inkml:trace contextRef="#ctx0" brushRef="#br0" timeOffset="44901.93">29351 14517 0,'0'17'32,"-53"19"-32,36 34 15,-89 71 1,35-70-1,18-18-15,-17 17 16,-18 19-16,-353 228 31,70-35-15,-70 18 0,-53 0-1,141-35 1,54-54-1,175-105-15,-35 0 16,1 0-16,-89 17 16,159-87-1,35-19-15,-53 54 16,35-54 0,18 1-16,0 0 15,-123 70-15,-106 71 16,35-71 15,141-71-31,71 1 16,-1-18-1,36 18 32,-17-18-31,-1 0-1,18-18 1,-17 0-16</inkml:trace>
  <inkml:trace contextRef="#ctx0" brushRef="#br0" timeOffset="45978.28">25876 15099 0,'36'18'79,"105"17"-64,-53-18-15,18 1 16,17 17-16,18-17 15,194 35 1,1 0 0,16 0-1,-158-36-15,-53 19 16,36-19-16,87 36 16,-175-35-1,34 0-15,36 17 16,-18 0-1,-18-17-15,19 17 16,16-17-16,-17-1 0,18 36 16,-88-35-1,-1 17-15,-34-17 0,-19-18 16,-17 17 15,18 1-31,17 35 16,-17-18-1,-1 0-15,36 36 16,-35-53 0,0-1-16,-1 1 15,1 0-15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7T18:23:43.19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0,'6'2,"0"0,0 0,0 0,0 1,-1 0,1 0,9 8,-5-3,0 1,16 18,-17-16,2-1,16 14,-2-6,-1 1,-1 2,30 32,-4 5,3-2,70 59,-103-100,1 0,1-2,1 0,-1-2,2 0,0-2,0 0,48 11,-46-13,0 1,44 21,15 5,-67-29,2 2,0-1,1-1,39 5,225-9,-31-1,-223 3,0 0,-1 2,0 1,0 1,0 1,-1 2,0 1,40 23,-22-10,2-2,62 20,104 21,-168-50,100 25,100 30,-179-46,104 49,-47 4,-41-23,-72-47,1 0,0 0,0-1,24 5,-24-7,0 1,0 1,-1-1,1 2,16 8,40 33,-35-23,38 20,-18-17,90 30,61 4,-95-30,-18 2,-63-21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7T18:23:45.06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4464 1,'-9'1,"0"1,1 0,-1 0,1 1,-1 0,1 0,0 1,0 0,1 0,-14 10,-4 2,-341 164,-17-30,375-147,-328 125,-166 89,448-192,2 3,1 1,-64 49,67-31,35-34,0 0,-25 19,-24 8,-2-3,-121 51,-147 32,47-16,268-96,0 1,-19 13,-17 8,-98 39,-58 29,-138 63,229-112,24-13,62-26,1 2,0 1,1 2,-32 20,11 4,36-26,0-1,-1-1,-1 0,0-1,-21 9,8-9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7T18:23:48.14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3716 1,'-3'0,"1"1,-1-1,1 1,0-1,-1 1,1 0,0 0,0 0,0 0,0 1,0-1,0 0,0 1,-2 2,-25 28,22-24,-18 18,-1 0,-30 21,-30 29,64-54,-1-1,-1-2,0 0,-2-2,-53 28,48-31,-11 6,1 1,-51 35,68-40,-1-1,0-1,-48 19,-83 19,107-37,-44 14,-276 79,339-99,1 1,-53 28,12-5,-117 64,99-48,67-36,1 1,-34 28,35-25,-1-1,-41 23,-346 161,-172 30,343-158,32-11,109-34,63-20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7T18:23:49.92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0,'8'1,"0"0,-1 0,1 1,0 0,-1 0,9 4,6 2,16 4,-1 2,-1 1,38 23,-51-25,-1 1,-1 1,-1 2,0 0,30 34,-30-30,43 35,-44-42,-2 2,0 0,27 33,-26-28,1 1,1-2,41 32,3 4,-40-34,2-2,0-1,1-1,1-1,31 14,158 57,-131-56,-4-3,1-3,1-5,0-3,135 11,146 1,-350-28,-1 0,1 2,-1-1,0 2,14 6,63 36,0 0,255 80,-274-103,185 49,-106-33,-32 1,-85-28,0-1,1-1,1-3,54 8,-64-15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7T18:23:52.19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3849 0,'-41'19,"-1"-2,-46 11,28-9,-83 25,-173 66,281-91,0 0,2 3,-38 30,42-30,-32 29,-21 14,-30 25,79-61,-2-1,-39 24,-7-7,-141 56,-94 12,-81 35,368-134,1 1,-26 19,-16 10,-159 64,33-18,-34 20,192-96,-76 19,87-28,1 2,-1 1,1 1,1 1,0 1,-34 21,-138 118,195-147,-1-1,1 0,-1-1,1 1,-1 0,0-1,1 1,-1-1,0 0,0 0,0 0,0 0,0-1,-1 1,1-1,0 1,0-1,0 0,0-1,0 1,-1 0,1-1,0 0,0 0,0 0,0 0,1 0,-1-1,0 1,-3-3,-20-11,3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7T18:23:54.66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0,'5'1,"-1"0,1 0,-1 0,0 0,1 1,-1-1,0 1,0 0,5 4,12 5,168 94,-81-41,-10-1,-67-41,2-2,41 21,-32-23,0-2,2-2,-1-2,2-1,54 5,-90-15,0 1,1 0,-1 1,0 0,-1 0,17 10,46 34,-49-31,32 17,236 126,-146-78,-55-36,-50-27,-1 2,40 28,-33-18,81 41,-48-27,24 11,-75-43,1-1,30 8,-41-13,0 1,0 1,-1 1,0 0,-1 1,0 1,18 16,21 14,131 68,-79-50,-73-42,1-2,1-1,71 19,-92-29,31 11,50 25,-94-40,32 15,4 2,1-1,54 15,-43-17,-2 3,55 27,44 16,-120-52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7T18:23:56.91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4081 0,'-3'1,"0"0,0 0,-1 0,1 0,0 1,0-1,0 1,0 0,0 0,-3 3,-7 4,-257 135,3 24,81-77,-161 89,203-108,111-58,-55 18,54-21,-57 26,44-10,-44 33,27-16,53-38,0 0,0-1,-1 0,0 0,0-1,0-1,-24 4,26-5,0 1,1 0,-1 0,1 1,0 0,-15 9,-50 40,32-21,-76 39,76-47,-62 45,81-51,-1-2,-1 0,0-1,-44 17,3-1,-75 48,-57 27,-34 1,-36-9,191-73,9-2,-113 35,135-44,-54 25,73-26,-1-1,-1-2,0-1,0-1,-50 6,53-13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7T18:23:58.91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1,'9'0,"-1"1,1 0,-1 1,0 0,1 0,-1 1,11 5,50 30,32 35,-73-50,59 36,-62-44,-1 1,-1 1,0 1,-1 1,25 28,-27-27,1 0,1-2,1-1,1 0,33 17,-11-7,-2 3,0 2,-3 1,63 64,-70-59,-21-22,1-1,0-1,33 25,132 63,-52-33,-108-58,1 0,0-2,0 0,1-1,0-1,1 0,0-2,37 4,25 2,0 3,-1 4,93 32,54 47,-26-10,-38-21,-87-32,136 39,97-11,-249-50,-34-6,49 4,-57-7,0-1,23 8,-22-5,40 4,283-7,-185-4,-59 2,128 1,-185 3,-15 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7T18:00:07.087"/>
    </inkml:context>
    <inkml:brush xml:id="br0">
      <inkml:brushProperty name="width" value="0.025" units="cm"/>
      <inkml:brushProperty name="height" value="0.025" units="cm"/>
      <inkml:brushProperty name="color" value="#E71224"/>
      <inkml:brushProperty name="ignorePressure" value="1"/>
    </inkml:brush>
  </inkml:definitions>
  <inkml:trace contextRef="#ctx0" brushRef="#br0">1 0,'0'0,"18"23,6 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7T18:34:44.506"/>
    </inkml:context>
    <inkml:brush xml:id="br0">
      <inkml:brushProperty name="width" value="0.025" units="cm"/>
      <inkml:brushProperty name="height" value="0.025" units="cm"/>
      <inkml:brushProperty name="color" value="#E71224"/>
      <inkml:brushProperty name="ignorePressure" value="1"/>
    </inkml:brush>
  </inkml:definitions>
  <inkml:trace contextRef="#ctx0" brushRef="#br0">1 0,'0'0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21198" units="1/cm"/>
          <inkml:channelProperty channel="T" name="resolution" value="1" units="1/dev"/>
        </inkml:channelProperties>
      </inkml:inkSource>
      <inkml:timestamp xml:id="ts0" timeString="2020-12-07T18:44:06.398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context xml:id="ctx1">
      <inkml:inkSource xml:id="inkSrc58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24.27184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1" timeString="2020-12-07T18:45:41.076"/>
    </inkml:context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15399 13529 0,'0'0'0,"0"0"0,0 0 0,0 0 0,0 0 16,0 0-16,0 0 0,0 0 0,0 0 16,-141 35-16,123-17 15</inkml:trace>
  <inkml:trace contextRef="#ctx0" brushRef="#br0" timeOffset="580.84">22507 9260 0,'-159'0'16,"107"0"-16,16 0 15,-17 0-15,36 0 16,-36 0-16,35-17 15,-17 17 1,0 0-16,17 0 16,-17 0-1,17 0-15,0 17 16,1 1-16,-1 0 16,1 17-1,-1-17-15,18-18 16,0 17-16,0 1 15,0 0 1,0-1-16,0-17 16,0 0-1,0 0-15,0 0 16,18 0-16,-1 0 16,1 0-1,17 0-15,-17 0 16,35 0-16,-18 0 15,0 0 1,18 0-16,-18 0 16,18 0-1,-17 18-15,16 17 16,-34 0 0,17-17-16,-17 17 15,0 1-15,-1 16 16,-17-16-16,0-1 15,0-17 1,0 17-16,-17-17 16,-1 17-1,-17-17-15,-1-1 16,-16-17-16,16 0 16,-17 0-1,18-17-15,-106-36 16,88 53-1</inkml:trace>
  <inkml:trace contextRef="#ctx0" brushRef="#br0" timeOffset="1118.6">22119 9084 0,'0'0'16,"0"0"-16,0 0 15,0 0-15,0 0 16,0 0-16,0 0 15,0 141 1,0-88-16,0 0 16,0 0-1,0 0-15,0 17 16,0 1-16,0-1 16,0 1-1,0 0-15,0-1 16,0-17-1,0-18-15,0 1 16,18 87-16,-1-70 16</inkml:trace>
  <inkml:trace contextRef="#ctx0" brushRef="#br0" timeOffset="1536.5">22419 9190 0,'0'0'0,"0"0"0,0 0 15,0 0 1,0 0-16,0 0 15,0 0-15,0 0 16,0 0 0,0 0-16,0 0 15,0 0 1,0 0-16,0 0 16,0 141-16,0-88 15,0 0 1,0 17-16,0 1 15,0-1-15,0 1 16,0 0 0,0-18-16,0-18 15,0 18 1,0 88-16,0-71 16</inkml:trace>
  <inkml:trace contextRef="#ctx0" brushRef="#br0" timeOffset="2318.94">22807 9049 0,'0'0'0,"0"0"0,0 0 15,0 0 1,0 0-16,0 0 16,0 0-16,0 0 15,0 0 1,0 0-16,124 17 16,-107-17-1,18 0-15,18 0 16,-17 0-16,-1 0 15,18 0 1,-35 0-16,34 0 16,-16 0-16,-1 0 15,0 0 1,-17 0-16,17 0 16,-17 0-1,-1 0-15,1 0 16,0 0-16,-1 0 15,-17 0 1,0 18-16,0 0 16,0-1-16,0 1 15,0-18 1,0 35-16,0 1 16,0-19-1,0 36-15,0 0 16,0 0-1,0 0-15,0 17 16,0-17-16,0 0 16,0-18-16,0 18 15,0-35 1,0 17-16,0 1 16,0-19-1,0 107-15,18-54 16</inkml:trace>
  <inkml:trace contextRef="#ctx0" brushRef="#br0" timeOffset="3248.28">24289 9208 0,'0'0'0,"0"0"0,0 0 16,0 0-1,0 0-15,0 0 16,0 0-16,0 0 16,0 0-1,0 0-15,0 0 16,0 0-16,0 0 16,0 0-1,0 0-15,0 0 16,-71 70-1,36-35-15,17 1 16,-17-1-16,0 0 16,17 18-1,-17-18-15,17 1 16,1-1 0,17-17-16,-18 17 15,18 0-15,0 18 16,0-18-1,18 1-15,-18-19 16,35 19-16,0-19 16,-17 1-1,17-18-15,0 0 16,-35-18 0,18 18-16,0-17 15,-18-1-15,0-17 16,0 17-1,-18-17-15,0 17 16,-17-17-16,0-1 16,-18 1-1,18 0-15,-1 17 16,1-17 0,17 17-16,-17-17 15,17 17-15,18 1 16,0-1-1,0-17-15,0 0 16,0 17 0,18-17-16,0 17 15,-1 0-15,1 1 16,-18-1-16,35 1 16,1 17-1,-19 0-15,18 0 16,1 0-1,-19 0-15,19 0 16,69 35-16,-34-18 16</inkml:trace>
  <inkml:trace contextRef="#ctx0" brushRef="#br0" timeOffset="4477.92">24783 10301 0,'0'0'16,"0"0"-16,0 0 16,0 0-16,0 0 15,0 0 1,0 0-16,0 0 15,0 0-15,0 0 16,0 0 0,0 0-16,0 0 15,0 0-15,0 0 16,0 0 0,0 0-16,-141 0 15,123 0 1,-35 0-16,18 0 15,-18 0 1,18 0-16,-18 0 16,-18 0-16,0 0 15,1 0 1,-18 0-16,0 0 16,-18 0-16,0-18 15,0 18 1,-17 0-16,17 0 15,-18 0-15,18 0 16,-17 0 0,17 0-16,-17 0 15,-1 0-15,18 0 16,-17 0 0,17 0-16,18 0 15,-18 0 1,18 0-16,0 0 15,17 0-15,-17 0 16,17 0 0,1 0-16,17 0 15,0 0-15,0 0 16,18 0 0,-1 0-16,19 0 15,-1 18-15,1-18 16,-72 53-1,72-35-15</inkml:trace>
  <inkml:trace contextRef="#ctx0" brushRef="#br0" timeOffset="6295.24">22031 10478 0,'0'0'0,"0"0"16,0 0 0,0 0-16,0 0 15,0 0-15,0 0 16,0 0-1,0 0-15,0 0 16,0 0-16,0 0 16,0 0-1,35 141-15,-17-106 16,0 35-16,-1-17 16,-17 18-1,35-1-15,1 19 16,-19-19-16,1 1 15,0-1 1,-1-17 0,1-17-16,-18 16 15,18-34-15,-18 17 16,0-17-16,0 0 16,0-18-1,0 0-15,0-18 16,0 0-1,0 1-15,0-1 16,0-17-16,0 0 16,0 35-1,0-18-15,17 0 16,1 1-16,-1-1 16,-17 18-1,18-18-15,0 1 16,-1-1-1,1 18-15,17 0 16,1 0-16,-19 18 16,19-1-1,-1 1-15,-18 17 16,1 1-16,0-1 16,-1 0-1,-17-17-15,0 17 16,0-17-1,0 17-15,0 0 16,-17-35-16,-1 18 16,0-18-1,1 0-15,-1 0 16,-88 0-16,71 0 16</inkml:trace>
  <inkml:trace contextRef="#ctx0" brushRef="#br0" timeOffset="7681.48">21572 10760 0,'0'0'0,"0"0"16,0 0-16,0 0 15,0 0 1,0 0-16,0 0 15,0 0-15,0 0 16,0 0 0,0 0-16,0 0 15,0 0-15,0 0 16,0 0 0,0 0-16,0 0 15,-141 0-15,124 0 16,-1 0-1,0 0-15,1 0 16,17 0 0,-18 0-16,0 0 15,18 0-15,0 0 16,0 0 0,0 0-16,0 0 15,0 17 1,0 1-16,0-18 15,0 18-15,0-1 16,0 1 0,0 0-16,0-18 15,0 17-15,0 1 16,0-1 0,0 1-16,0 17 15,0 1-15,0-36 16,0 17-1,0 1-15,0 0 16,0-1 0,18 1-16,0-18 15,-18 0-15,17 0 16,1 0 0,0 0-16,-1 0 15,1 0 1,-18 0-16,35 0 15,0 0-15,-17 0 16,17 0 0,-17 18-16,17 17 15,1-18-15,-19 36 16,-17-17 0,18 17-16,-18-18 15,0 0 1,0 18-16,0-35 15,-18 17-15,18 0 16,-17-35 0,-1 18-16,-17-18 15,17 0-15,-17 0 16,-1-18 0,-105-52-16,88 52 15</inkml:trace>
  <inkml:trace contextRef="#ctx0" brushRef="#br0" timeOffset="8512.94">23407 11007 0,'0'0'0,"0"0"15,0 0-15,0 0 16,0 0-16,0 0 16,0 0-1,0 0-15,-141 0 16,88 0-16,18 0 16,-1 0-1,1 0-15,0 0 16,-1 0-16,1 0 15,-18 17 1,36 19-16,-19-1 16,19-17-16,-19 34 15,1-16 1,35-1-16,-18 18 16,1-35-1,17 17-15,0 0 16,0-17-16,0 17 15,17-17 1,1-18-16,-18 0 16,35 0-1,1-18-15,-19-17 16,19 17-16,-19-17 16,18 0-1,1 35-15,-19-36 16,-17 1-16,0 17 15,0-17 1,0 17-16,0-17 16,0-88-16,0 70 15</inkml:trace>
  <inkml:trace contextRef="#ctx0" brushRef="#br0" timeOffset="9053.74">23477 10866 0,'0'0'16,"0"0"-16,0 0 15,0 0-15,0 0 16,0 0 0,0 0-16,0 0 15,0 0-15,0 0 16,0 0 0,0 0-16,0 0 15,-88 52-15,53-34 16,17 17-1,18 1-15,-17-1 16,17 18 0,0-18-16,0 0 15,0-17-15,0 17 16,17-17 0,-17 0-16,18-1 15,0-17 1,17 0-16,-18 0 15,19-17-15,-19-1 16,-17 18 0,18-18-16,0 1 15,-18-1-15,0 0 16,0 18 0,-36-70-16,36 35 15</inkml:trace>
  <inkml:trace contextRef="#ctx0" brushRef="#br0" timeOffset="9612.16">23795 10707 0,'0'0'16,"0"0"-16,0 0 16,0 0-16,0 0 15,0 0-15,0 0 16,0 0-16,0 0 15,0 0 1,0 0-16,0 0 16,0 159-1,0-107-15,0 1 16,0 0-16,0 18 16,0-18-1,0 0-15,0-18 16,0 18-1,0-18-15,35 89 16,-17-54-16</inkml:trace>
  <inkml:trace contextRef="#ctx0" brushRef="#br0" timeOffset="10221.66">24007 10795 0,'0'0'0,"0"0"16,0 0-16,0 0 16,0 0-16,0 0 15,0 0 1,0 0-16,0 0 15,0 0 1,0 0-16,-36 123 16,19-105-16,-1 17 15,18 1 1,-35-19-16,17 36 16,0-35-16,18 17 15,-17 0 1,-1-17-16,1 0 15,-1-1-15,18 1 16,0-18 0,0 18-16,0-18 15,0 0 1,0 0-16,0 0 16,0 0-1,18 0-15,-1 0 16,18 0-16,-17 0 15,35 17-15,-18 1 16,1 0 0,-19 17-16,18 0 15,1-17 1,-19 35-16,1-36 16,0 19-16,-1-19 15,-17 1 1,0-18-16,0 53 15,0-53 1</inkml:trace>
  <inkml:trace contextRef="#ctx0" brushRef="#br0" timeOffset="10894.63">24624 10936 0,'0'0'16,"0"0"-16,0 0 16,0 0-16,0 0 15,0 0-15,0 0 16,0 0-1,0 0-15,0 0 16,0 0-16,-106-53 16,88 53-1,-17 0-15,35 18 16,-35-18 0,17 17-16,1-17 15,17 0-15,-18 0 16,0 0-1,1 0-15,17 0 16,0 18-16,0-18 16,0 18-1,0-1-15,0 1 16,0 0 0,0-18-16,0 17 15,17 1-15,19 0 16,-19-1-1,36 1-15,-18-18 16,1 35-16,17 0 16,0 1-1,-1-1-15,-16 18 16,-1-18 0,-17 18-16,-1-18 15,-17 1-15,0-19 16,0 19-1,0-19-15,-17 1 16,-1-1-16,-53 54 16,54-36-1</inkml:trace>
  <inkml:trace contextRef="#ctx0" brushRef="#br0" timeOffset="11715.54">26441 10248 0,'0'0'0,"0"0"16,0 0-16,0 0 16,0 0-16,0 0 15,0 0-15,0 0 16,0 0-1,0 0-15,0 0 16,0 0 0,-124 53-16,71-53 15,-17 0-15,-1 0 16,1 0 0,-1-18-16,1 1 15,-1-18-15,18 17 16,-141-70-1,123 52-15</inkml:trace>
  <inkml:trace contextRef="#ctx0" brushRef="#br0" timeOffset="12065.9">26388 10583 0,'0'0'0,"0"0"16,0 0-16,0 0 15,0 0-15,0 0 16,0 0 0,0 0-16,0 0 15,0 0-15,-177 0 16,142 0 0,-18 0-16,-88 0 15,71 0 1</inkml:trace>
  <inkml:trace contextRef="#ctx0" brushRef="#br0" timeOffset="14082.56">29616 9860 0,'0'0'0,"0"0"0,0 0 16,0 0 0,0 0-16,0 0 15,0 0-15,0 0 16,0 0 0,0 0-16,0 0 15,0 0 1,0 0-16,0 0 15,0 0-15,0 0 16,0 0 0,0 0-16,-141 0 15,123 0-15,-17 0 16,-1 0 0,-17 0-16,1 0 15,-1 0-15,-18 0 16,1 0-1,-19 0-15,19 0 16,-36-17 0,0-1-16,18 0 15,-36 1-15,19 17 16,-19-18 0,1 0-16,-1 1 15,-17-1 1,18 18-16,-1-35 15,-17 17-15,18 0 16,17 18 0,0-17-16,0-18 15,18 17-15,0 18 16,17-18 0,1 1-16,-1-1 15,36 0-15,-159-52 16,123 52-1</inkml:trace>
  <inkml:trace contextRef="#ctx0" brushRef="#br0" timeOffset="16459.14">27252 10319 0,'0'0'16,"0"0"-16,0 0 15,0 0-15,0 0 16,0 0 0,0 0-16,0 0 15,0 0-15,0 0 16,0 0 0,0 0-16,0 176 15,0-141-15,18 18 16,-18 0-1,17 0-15,1 0 16,0 0 0,-1 18-16,-17-19 15,0 1-15,0-17 16,0 17 0,0-18-16,0-17 15,0 17-15,36 53 16,-19-35-1</inkml:trace>
  <inkml:trace contextRef="#ctx0" brushRef="#br0" timeOffset="17301.75">27869 10530 0,'0'0'0,"0"0"0,0 0 15,0 0-15,0 0 16,0 0 0,0 0-16,0 0 15,0 0 1,0 0-16,0 0 16,0 0-16,0 0 15,0 0 1,0 124-16,18-54 15,0-17-15,-18 0 16,17 0 0,-17 0-16,0 18 15,0-36-15,0 18 16,0-18 0,0 0-16,0-17 15,0 17-15,0-17 16,0-18-1,0 18-15,0-18 16,0 0 0,0 0-16,18-18 15,-18 18-15,18-18 16,-1-17 0,1 17-16,0-17 15,-1 18-15,18-1 16,1 18-1,-19-18-15,19 1 16,-19 17-16,19 0 16,-1 0-1,-17 0-15,17 0 16,-18 17 0,1 1-16,-18 0 15,18 17-15,-18-18 16,0 1-1,0 17-15,0-17 16,0 0 0,-18-1-16,18 1 15,-35 0-15,0-18 16,-54 52 0,36-34-16</inkml:trace>
  <inkml:trace contextRef="#ctx0" brushRef="#br0" timeOffset="17918.45">28769 11007 0,'0'0'15,"0"0"-15,0 0 0,0 0 16,0 0 0,0 0-16,0 0 15,0 0 1,0 0-16,0 0 15,0 0-15,0 0 16,0 0 0,0 0-16,-141 0 15,123 0-15,-17 0 16,17 0 0,18 17-16,-17 1 15,-1 17 1,0-17-16,18 17 15,0 0-15,0-17 16,0 17 0,0-17-16,18-18 15,0 18-15,-1-1 16,19-17 0,-1 0-16,-17 0 15,17 0-15,-18 0 16,1 0-1,0-17-15,-1-1 16,-17 18 0,0-18-16,0 1 15,-17-1 1,-1 0-16,-35-87 16,18 69-16</inkml:trace>
  <inkml:trace contextRef="#ctx0" brushRef="#br0" timeOffset="18414.47">29087 11007 0,'0'0'16,"0"0"-16,0 0 0,0 0 15,0 0 1,0 0-16,0 0 16,0 0-1,0 0-15,0 0 16,0 0-16,0 0 16,-106-36-16,88 36 15,-17 0 1,35 18-16,-18 0 15,1 17 1,17 18-16,0-35 16,0 17-16,0-18 15,0 19 1,0-19-16,0 1 16,0-18-16,17 0 15,1 0 1,-18 0-16,17-18 15,1-35-15,0 18 16,-18 0 0,0 0-16,0-1 15,0 19 1,35-72-16,-17 54 16</inkml:trace>
  <inkml:trace contextRef="#ctx0" brushRef="#br0" timeOffset="19063.37">29122 10266 0,'0'0'0,"0"0"15,0 0-15,0 0 16,0 0-16,0 141 16,0-88-1,0 0-15,0 17 16,0 1-16,0-1 15,0 1 1,0 0-16,0 17 16,0 0-16,0-17 15,17-1 1,1-17-16,-18 18 16,71 87-1,-71-87-15</inkml:trace>
  <inkml:trace contextRef="#ctx0" brushRef="#br0" timeOffset="19432.2">29228 11148 0,'0'0'0,"0"0"15,0 0-15,0 0 16,0 0-16,0 0 16,0 0-16,0 0 15,0 0 1,0 0-16,0 0 16,0 0-16,70-106 15,-35 71 1,1-18-16,-19 17 15,19-16 1,-19 16-16,1 1 16,-18 0-16,18-1 15,-1 1 1,-17 0-16,0 17 16,36-105-16,-36 70 15</inkml:trace>
  <inkml:trace contextRef="#ctx0" brushRef="#br0" timeOffset="19778.8">29281 11148 0,'0'0'0,"0"0"16,0 0-16,0 0 15,0 0-15,0 0 16,0 0 0,0 0-16,0 0 15,141 0-15,-106 17 16,18-17-1,-18 18-15,0 0 16,1-1-16,-19 1 16,19-18-1,52 71-15,-53-36 16</inkml:trace>
  <inkml:trace contextRef="#ctx0" brushRef="#br0" timeOffset="31322.91">27746 8467 0,'0'0'16,"0"0"-16,0 0 15,0 0-15,0 0 16,0 0 0,0 0-16,-159 0 15,124 0-15,-18 0 16,18 0 0,-18 0-16,18 0 15,-1 17 1,19-17-16,-19 18 15,19 0-15,17-1 16,-18 1 0,0-18-16,18 18 15,0-1-15,0 1 16,0-1 0,18-17-16,0 0 15,-1 18 1,19-18-16,-19 0 15,19 0-15,-1 18 16,0-1 0,18 19-16,-18-19 15,1 36-15,17-18 16,-18 18 0,0 0-16,-17 18 15,17-36 1,-17 0-16,-1 18 15,-17-17-15,0 17 16,0-36 0,-17 18-16,-19-17 15,19 17-15,-19-17 16,1 0 0,0-18-16,0 0 15,-142-36-15,107 19 16</inkml:trace>
  <inkml:trace contextRef="#ctx0" brushRef="#br0" timeOffset="31810.41">27428 8026 0,'0'0'0,"0"0"15,0 0-15,0 0 16,0 0-16,0 0 15,0 0-15,0 0 16,0 0 0,71 88-16,-71-53 15,0 18 1,0 0-16,0 0 16,0 0-1,0 17-15,0 1 16,0 17-16,0 0 15,0 1 1,0-1-16,0 0 16,0 0-16,0 0 15,0-17-15,0-1 16,0-17 0,-18 141-16,18-105 15</inkml:trace>
  <inkml:trace contextRef="#ctx0" brushRef="#br0" timeOffset="32213.78">27640 8079 0,'0'0'0,"0"0"0,0 0 16,0 0-1,0 0-15,0 0 16,0 0-16,0 0 16,0 0-1,-17 158-15,17-122 16,-18 34-1,18 1-15,0-1 16,0 1-16,0 35 16,0 0-1,0-18-15,0 18 16,18-1-16,-1-16 16,-17-1-1,0-18-15,0-17 16,35 141-1,-17-123-15</inkml:trace>
  <inkml:trace contextRef="#ctx0" brushRef="#br0" timeOffset="33247.1">28628 8273 0,'0'0'16,"0"0"-16,0 0 0,0 0 15,0 0 1,0 0-16,0 0 15,0 0-15,0 0 16,0 0 0,0 0-16,0 0 15,0 0 1,0 0-16,0 0 16,0 0-16,0 0 15,0 0 1,0 0-16,0 0 15,0 0-15,0 0 16,0 0 0,0 0-16,0 0 15,0 0-15,0 0 16,0 0 0,0 0-16,0 0 15,0 0 1,0 0-16,-71 70 15,71-17-15,0-18 16,0 18 0,0 18-16,0-18 15,0 17 1,0-17-16,0 0 16,0 18-1,0-18-15,0-18 16,0 18-16,0-18 15,0 0-15,0-35 16,36 106 0,-19-70-16</inkml:trace>
  <inkml:trace contextRef="#ctx0" brushRef="#br0" timeOffset="34116.78">29228 8273 0,'0'0'15,"0"0"-15,0 0 16,0 0-16,0 0 16,0 0-1,0 0-15,0 0 16,0 0-16,-106 53 16,71-36-1,17-17-15,-17 0 16,-1 0-16,36 0 15,-17 0 1,-1 0-16,0 0 16,1 18-1,17-1-15,0 1 16,0 0-16,0-18 16,0 17-1,0 19-15,0-19 16,0 1-16,0 0 15,0-1 1,0 1-16,0-18 16,0 18-16,0-1 15,0 1 1,0-1-16,0-17 16,0 18-1,0 0-15,0-18 16,0 0-16,0 0 15,0 0 1,0 0-16,0 0 16,0 0-16,17 0 15,1 17 1,0 1-16,-1 0 16,19-18-1,-1 35-15,-17 0 16,17-17-16,0 17 15,-35 0 1,18 18-16,-1-17 16,1-1-16,0 18 15,-18-18 1,0 18-16,0-18 16,0 1-16,0-19 15,-18 18 1,0-17-1,-17-18-15,17 0 16,-87 35-16,69-17 16</inkml:trace>
  <inkml:trace contextRef="#ctx0" brushRef="#br0" timeOffset="34876.5">29598 9243 0,'0'0'16,"0"0"-16,0 0 0,0 0 16,0 0-16,0 0 15,0 0 1,0 0-16,0 0 15,0 0 1,0 0-16,0 0 16,0 0-16,0 0 15,0 0 1,0 0-16,0 0 16,0 0-16,0 0 15,0 0 1,0 0-16,0 0 15,0 0-15,0 0 16,0 0 0,0 0-16,0 0 15,0 0 1,0 0-16,0 0 16,0 0-16,0 0 15,0 0 1,0 0-16,0 0 15,0 0 1,0 0-16,0 0 16,0 0-16,0 0 15,0 0 1,0 0-16,0 0 16,0 0-16,0 0 15,0 0 1,0 0-16,0 0 15,0 0-15,0 0 16,0 0 0,0 0-16</inkml:trace>
  <inkml:trace contextRef="#ctx0" brushRef="#br0" timeOffset="36165.61">30215 8484 0,'0'0'0,"0"0"15,0 0-15,0 0 16,0 0-16,0 0 15,0 0 1,0 0-16,0 0 16,0 0-1,0 0-15,-105 36 16,87-19-16,0 1 16,1 35-16,17-18 15,-18 18 1,0 0-16,18 0 15,0 0 1,0 17-16,0-17 16,0 0-16,18-18 15,0 18 1,-18-17-16,35 17 16,0-36-16,-17 18 15,17-17 1,0-18-16,1 0 15,-1-18 1,-17-17-16,17 18 16,-17-19-16,-18 1 15,0 17 1,0-17-16,0 17 16,-18 18-16,0 0 15,1 0 1,-1 0-16,-17 0 15,-1 0 1,19 0-16,-18 0 16,17 0-16,-17 0 15,-71 36 1,88-19-16</inkml:trace>
  <inkml:trace contextRef="#ctx0" brushRef="#br0" timeOffset="36733.18">30815 8802 0,'0'0'15,"0"0"-15,0 0 16,0 0-16,0 0 16,0 0-1,0 0-15,0 0 16,0 0-16,0 0 16,0 0-1,0 0-15,0 0 16,-159 0-1,124 17-15,0 1 16,17 0-16,-17 17 16,17 0-1,18 18-15,0-18 16,0 18-16,0-17 16,18-1-1,0 18-15,17 0 16,-18-18-1,19 18-15,-1-35 16,18 17-16,-18-35 16,18 0-1,-18-18-15,1 1 16,-19-36-16,1 17 16,-18-16-1,0 16-15,-18 1 16,1 0-1,-19-1-15,-105-122 16,88 87-16</inkml:trace>
  <inkml:trace contextRef="#ctx0" brushRef="#br0" timeOffset="44494.25">22384 13970 0,'0'0'16,"0"0"-16,0 0 16,0 0-16,0 0 15,0 0-15,0 0 16,0 0-1,0 0-15,0 0 16,0 0 0,0 0-16,0 0 15,0 0-15,0 0 16,0 0 0,0 0-16,35-106 15,-17 71-15,-1 17 16,1 1-1,0-1-15,-1 0 16,-17 18-16,18-17 16,17 17-1,-17 0-15,17 0 16,0 17 0,-17-17-16,17 36 15,-17-1-15,0 35 16,-18-17-1,17 18-15,-17-1 16,0 1-16,0 0 16,0-18-1,0-1-15,0 19 16,-17-18 0,-1-18-16,-17 0 15,-1-17 1,19 0-16,-36-18 15,18 0-15,-1 0 16,-17-18 0,18 18-16,17-18 15,-17 1-15,17-1 16,18 1-16,0 17 16,0-18-1,0 18-15,0 0 16,18 0-1,0 0-15,-1 0 16,1 0-16,17 0 16,18 18-1,-17-18-15,-1 17 16,18 18 0,-36-17-16,19 17 15,-1-17-15,-17 0 16,17-18-1,-18 17-15,1 1 16,53 35-16,-54-18 16</inkml:trace>
  <inkml:trace contextRef="#ctx0" brushRef="#br0" timeOffset="45106">23072 13864 0,'0'0'0,"0"0"15,0 0-15,0 0 16,0 0-16,0 0 15,0 0 1,0 0-16,0 0 16,0 0-16,0 0 15,0 0 1,0 0-16,0 0 16,0 0-16,0 0 15,0 0 1,0 141-16,0-105 15,0 34 1,0-17-16,0-18 16,17 18-16,-17-17 15,18 16 1,-18-16-16,0-1 16,0 0-16,0 1 15,0-19 1,0 1-16,0-1 15,18 36-15,-1-17 16</inkml:trace>
  <inkml:trace contextRef="#ctx0" brushRef="#br0" timeOffset="45761.57">23407 13847 0,'0'0'0,"0"0"16,0 0-16,0 0 15,0 0 1,0 0-16,0 0 16,0 0-16,0 0 15,0 0 1,0 0-16,0 0 16,0 0-16,0 0 15,0 0 1,0 0-16,0 0 15,0 158 1,0-122-16,0-19 16,0 18-16,0-17 15,0-18 1,0 18-16,0-1 16,0 1-16,0-18 15,0 0 1,0 0-16,0 0 15,17 0-15,1 0 16,0 0 0,-1 0-16,-17 0 15,36 0 1,-1 0-16,-17 0 16,17 0-16,0 0 15,-17 0 1,17 0-16,-17 0 15,17 0 1,0 0-16,-17 0 16,88 0-16,-71 0 15</inkml:trace>
  <inkml:trace contextRef="#ctx0" brushRef="#br0" timeOffset="46173.87">23989 13829 0,'0'0'15,"0"0"-15,0 0 0,0 0 16,0 0-16,0 0 16,0 0-1,0 0-15,0 0 16,0 0-16,0 141 16,0-70-1,0-1-15,18 1 16,-18-1-16,0 1 15,17-1 1,-17-17-16,0 0 16,0 0-16,0 0 15,0-35 1,0 17-16,0 71 16,0-53-1</inkml:trace>
  <inkml:trace contextRef="#ctx0" brushRef="#br0" timeOffset="47587.81">24536 13970 0,'0'0'16,"0"0"-16,0 0 15,0 0-15,0 0 16,0 0-1,0 0-15,0 0 16,0 0-16,0 0 16,0 0-1,0 159-15,0-106 16,0 0-16,0 0 16,0-1-1,17 19-15,-17-18 16,18-18-1,-18 18-15,0-35 16,0 17-16,0-17 16,0-18-1,0 0-15,0 0 16,0 0-16,0 0 16,0-36-1,0 1-15,0-18 16,0 18-16,0-18 15,18 35 1,-1-35-16,1 53 16,-18-17-1,18-1-15,-1 18 16,1 0-16,-1 18 16,19-1-1,-1 1-15,-35 17 16,18-17-16,-1 17 15,1 1 1,0-19-16,-1 1 16,-17-1-1,0 1-15,0-18 16,0 18-16,0-18 16,0 0-1,0 0-15,0-18 16,0 18-1,0-35-15,18 0 16,-1-1-16,1 1 16,0-18-1,-18 35-15,17-17 16,1 0-16,17 35 16,-35-18-1,18 1-15,17 17 16,-17 0-1,17 0-15,0 0 16,-17 17-16,0 1 16,-1 17-1,1 0-15,0 18 16,-18-17-16,17-1 16,-17-17-1,0 17-15,0 0 16,18 53-16,-18-35 15</inkml:trace>
  <inkml:trace contextRef="#ctx0" brushRef="#br0" timeOffset="48643.63">25718 15134 0,'0'0'0,"0"0"0,0 0 15,0 0 1,0 0-16,0 0 15,0 0-15,0 0 16,0 0 0,0 0-16,0 0 15,0 0-15,0 0 16,0 0 0,0 0-16,0 0 15,0 0 1,-159 0-16,106 0 15,0 0-15,-18 0 16,-17 0 0,0 0-16,-18 0 15,0 0-15,-17 0 16,-1 0 0,1 0-16,-36 0 15,18 0 1,-18 0-16,1 0 15,-1 0-15,0 0 16,-17 18 0,17-1-16,18 1 15,0-18-15,17 0 16,1 0 0,17 0-16,0 0 15,18 0 1,17 0-16,18 0 15,0 0-15,1 0 16,34 0 0,-106 0-16,72 0 15</inkml:trace>
  <inkml:trace contextRef="#ctx0" brushRef="#br0" timeOffset="49713.8">23072 15416 0,'0'0'0,"0"0"0,0 0 15,0 0 1,0 0-16,0 0 16,0 0-16,0 0 15,0 0 1,0 0-16,0 0 16,0 177-16,0-142 15,0 18 1,0-18-16,17 18 15,-17 18 1,0-18-16,0-18 16,0 18-16,0-18 15,0 0 1,0-17-16,0 17 16,0 1-1,0-36-15,0 17 16,18 36-16,0-18 15</inkml:trace>
  <inkml:trace contextRef="#ctx0" brushRef="#br0" timeOffset="50455.74">23266 15822 0,'0'0'0,"0"0"16,0 0-16,0 0 15,0 0-15,0 0 16,0 0 0,0 0-16,0 0 15,0 0-15,0 0 16,0 0-1,70-88-15,-70 53 16,18 17 0,0-17-16,-1 17 15,1 18-15,-1 0 16,19 0 0,-19 0-16,19 0 15,-1 0-15,-17 35 16,17 1-1,0-1-15,-17 0 16,-1 36-16,1-18 16,0 0-1,-18-1-15,0 19 16,0-18 0,-18 0-16,0-18 15,-17 18-15,17-35 16,-17-1-1,18 1-15,-19-18 16,1 0-16,17 0 16,-17-18-1,0 1-15,35 17 16,-18-18 0,18 0-16,0 18 15,0 0-15,0 0 16,0 0-1,18 0-15,-18 0 16,35 18 0,0 0-16,-17-18 15,17 17-15,1 1 16,-19 0 0,18-1-16,-17 1 15,17 0-15,71 87 16,-70-87-1</inkml:trace>
  <inkml:trace contextRef="#ctx0" brushRef="#br0" timeOffset="51747.13">24518 15716 0,'0'0'0,"0"0"16,0 0-16,0 0 16,0 0-16,0 0 15,0 0 1,0 0-16,0 0 16,0 0-16,0 0 15,-141 18 1,123 0-16,1-1 15,-1-17-15,0 18 16,1 17 0,-1-17-16,0-1 15,1-17 1,17 18-16,0 0 16,0-1-16,0 1 15,0-18 1,0 18-16,0-18 15,0 0 1,0 0-16,0 0 16,17 0-16,1 0 15,0 17 1,17 1-16,-17-1 16,17-17-16,0 36 15,1-1-15,-19 0 16,18 1-1,1 17-15,-19-1 16,1-16 0,0 17-16,-1-18 15,-17 0-15,0-17 16,-17 17 0,-1-17-16,-17-1 15,17-17 1,-17 0-16,17 0 15,-17-17-15,17-1 16,-70-70 0,53 70-16</inkml:trace>
  <inkml:trace contextRef="#ctx0" brushRef="#br0" timeOffset="52279">24994 15840 0,'0'0'16,"0"0"-16,0 0 0,0 0 15,0 0 1,0 0-16,0 0 16,0 0-16,0 0 15,0 0 1,0 0-16,0 0 16,0 0-16,0 0 15,0 0 1,0 0-16,0 0 15,0 0-15,-141 17 16,141 19 0,-17-1-16,-1 0 15,18 0 1,0 18-16,0-17 16,0-1-16,0-17 15,0 17 1,0 0-16,0-35 15,0 18 1,18-1-16,-1 1 16,1-18-16,17 18 15,89 17 1,-71-17-16</inkml:trace>
  <inkml:trace contextRef="#ctx0" brushRef="#br0" timeOffset="52682.25">24994 15893 0,'0'0'0,"0"0"16,0 0-16,0 0 16,0 0-16,0 0 15,0 0 1,0 0-16,0 0 15,0 0 1,0 0-16,-88 70 16,53-35-1,17-35-15,-17 18 16,0 0-16,17-18 16,-105 35-1,87-35-15</inkml:trace>
  <inkml:trace contextRef="#ctx0" brushRef="#br0" timeOffset="53190.31">25382 15699 0,'0'0'0,"0"0"0,0 0 16,0 0-16,0 0 16,0 0-1,0 0-15,0 0 16,0 0-1,0 0-15,0 0 16,0 0-16,0 0 16,0 0-1,-70 88-15,52-35 16,18-18 0,-17 18-16,-1-18 15,0 0-15,18-17 16,0 17-1,0-17-15,0-18 16,0 18 0,18-1-16,17-17 15,-17 0-15,35 0 16,-18 18 0,18 0-16,88 17 15,-88-17-15</inkml:trace>
  <inkml:trace contextRef="#ctx0" brushRef="#br0" timeOffset="54032.78">27076 14958 0,'0'0'0,"0"0"0,0 0 16,0 0-16,0 0 16,0 0-1,0 0-15,0 0 16,0 0-1,0 0-15,0 0 16,0 0-16,-141 0 16,88 0-1,35 0-15,-105-35 16,87 17 0</inkml:trace>
  <inkml:trace contextRef="#ctx0" brushRef="#br0" timeOffset="54361.57">27182 15240 0,'0'0'16,"0"0"-16,0 0 15,0 0-15,0 0 16,0 0 0,0 0-16,0 0 15,-159 0-15,106 0 16,18 0-1,-89 0-15,54 0 16</inkml:trace>
  <inkml:trace contextRef="#ctx0" brushRef="#br0" timeOffset="61426.4">28416 15240 0,'0'0'0,"0"0"16,0 0-16,0 0 16,0 0-1,0 0-15,0 0 16,0 0-1,0 0-15,0 0 16,0 0-16,0 0 16,0 0-1,0 0-15,0 0 16,0 0-16,0 0 16,0 0-1,0 0-15,0 0 16,0 0-16,0 0 15,141 0 1,-105 0-16,-1 0 16,-17 0-1,17 0-15,0-18 16,18 1-16,-18 17 16,18 0-1,18 0-15,-18-18 16,0 18-1,0 0-15,17-18 16,-17 18-16,0 0 16,0 0-1,17-17-15,-17 17 16,0-18-16,0 18 16,18 0-1,-18 0-15,17 0 16,-17 0-16,0 0 15,18 0 1,-19 0-16,19-17 16,-18-1-1,18 18-15,-1 0 16,-17-18-16,18 18 16,-19 0-1,1 0-15,0-17 16,18 17-16,-1 0 15,-17 0 1,0 0-16,0 0 16,18 0-1,-18 0-15,0 0 16,-1-18-16,19 18 16,-18 0-1,0 0-15,0 0 16,0 0-16,-18-18 15,18 18 1,-35 0-16,17 0 16,-18 0-16,1 0 15,-18 0 1,0 0-16,53-35 16,-35 17-1</inkml:trace>
  <inkml:trace contextRef="#ctx0" brushRef="#br0" timeOffset="63341.78">29069 15734 0,'0'0'0,"0"0"15,0 0-15,0 0 16,0 0 0,0 0-16,0 0 15,0 0-15,0 0 16,0 0-1,0 0-15,0 0 16,0 0-16,0 0 16,0 0-1,0 0-15,0 0 16,0 0 0,0 141-16,0-88 15,0-18-15,0 0 16,0 36-1,0-18-15,18 0 16,-18 0-16,17 0 16,1 17-1,-1-17-15,1-18 16,-18 18 0,0-17-16,18-1 15,-18-17-15,0-1 16,35 71-1,-17-52-15</inkml:trace>
  <inkml:trace contextRef="#ctx0" brushRef="#br0" timeOffset="64230.18">30180 15699 0,'0'0'16,"0"0"-16,0 0 0,0 0 16,0 0-1,0 0-15,0 0 16,0 0-16,0 0 15,-141 0 1,106 0-16,17 17 16,-17 1-1,0 0-15,17-1 16,-17-17 0,17 18-16,0-1 15,18 1-15,-17 0 16,-1-1-16,0 1 15,1 0 1,17-1-16,-18 1 16,1-18-16,17 18 15,0-1 1,0 1-16,0-18 16,0 0-1,17 0-15,1 0 16,-1 0-1,19 0-15,-19 0 16,19 0-16,17 17 16,-18-17-1,0 36-15,0-1 16,1-17-16,-19 35 16,19-18-1,-1 0-15,-35 18 16,18-18-16,-18 18 15,0 0 1,0-18-16,0 18 16,0-17-16,-18-1 15,18-17 1,-18 17-16,-17 0 16,0-35-16,17 18 15,-17-18 1,17 0-16,0 0 15,-70 0 1,53 0-16</inkml:trace>
  <inkml:trace contextRef="#ctx0" brushRef="#br0" timeOffset="64780.98">30745 16104 0,'0'0'16,"0"0"-16,0 0 15,0 0-15,0 0 16,0 0-16,0 0 16,0 0-1,0 0-15,0 0 16,0 0-16,0 0 16,-159 0-1,141 0-15,-17 0 16,17 18-16,-17 0 15,17-18 1,1 35-16,17 0 16,-18 18-1,0-18-15,18 18 16,0-17-16,0-1 16,0 18-1,18-36-15,0 19 16,-18-1-16,35-35 15,0 18 1,-17-18-16,17 0 16,-17 0-1,17 0-15,71-18 16,-71 0-16</inkml:trace>
  <inkml:trace contextRef="#ctx0" brushRef="#br0" timeOffset="65130.61">30709 16228 0,'0'0'0,"0"0"15,0 0-15,0 0 16,0 0 0,0 0-16,0 0 15,0 0 1,0 0-16,0 0 16,0 0-16,0 0 15,-35 141 1,0-88-16,-18-36 15,18 19-15,-1-19 16,19 1 0,-107 53-16,89-36 15</inkml:trace>
  <inkml:trace contextRef="#ctx0" brushRef="#br0" timeOffset="65670">31221 15910 0,'0'0'0,"0"0"0,0 0 15,0 0-15,0 0 16,0 0 0,0 0-16,0 0 15,0 0 1,0 0-16,-106 36 15,88-19-15,-17 18 16,17-17 0,-17 17-16,0-17 15,35 17 1,-18 1-16,1-19 16,-1 19-16,18-19 15,0 1 1,0 17-16,0-17 15,0-18-15,18 17 16,17 1 0,-17 0-16,17-18 15,-18 0 1,19 17-16,105 19 16,-88-19-16</inkml:trace>
  <inkml:trace contextRef="#ctx0" brushRef="#br0" timeOffset="74916.2">28205 13917 0,'0'0'0,"0"0"0,0 0 0,0 0 16,0 0 0,0 0-16,0 0 15,0 0-15,0 0 16,0 0-1,0 0-15,0 0 16,0 0-16,35 176 16,-35-123-1,18 18-15,-1 0 16,1-1 0,-1 1-16,1-1 15,-18 1-15,18-1 16,-1-17-1,1 18-15,0-36 16,-18 0-16,0 1 16,0-1-1,0-35-15,35 88 16,-17-53 0</inkml:trace>
  <inkml:trace contextRef="#ctx0" brushRef="#br0" timeOffset="75882.75">28399 14093 0,'0'0'16,"0"0"-16,0 0 0,0 0 16,0 0-1,0 0-15,0 0 16,0 0-16,0 0 15,0 0 1,0 0-16,0 0 16,0 0-1,0 0-15,0 0 16,0 0-16,0 0 16,0 0-1,0 0-15,0 0 16,0 0-16,0 0 15,158 0 1,-158 0-16,18 0 16,0 0-16,-1 0 15,1 0 1,-18 0-16,18 0 16,-1 0-16,1 0 15,-1 0 1,-17 0-16,18 0 15,-18 0 1,0 0-16,0 0 16,0 0-16,0 0 15,0 0 1,0 0-16,0 0 16,0 0-1,0 0-15,0 18 16,0 0-16,0 17 15,0 0 1,0 18-16,0 0 16,18 0-16,-1 0 15,-17 0 1,0-18-16,18 18 16,-18-18-16,0 1 15,0 17 1,0-36-16,0 18 15,0 1 1,0-19-16,0 1 16,53 70-16,-35-70 15</inkml:trace>
  <inkml:trace contextRef="#ctx0" brushRef="#br0" timeOffset="76398.89">29087 14852 0,'0'0'16,"0"0"0,0 0-16,0 0 15,0 0-15,0 0 16,0 0-16,0 0 15,0 0 1,0 0-16,0 0 16,0 0-16,0 0 15,0 0 1,0 0-16,0 0 16,0 0-1,0 0-15,0 0 16,0 0-16,0 0 15,0 0 1,0 0-16,0 0 16,0 0-16,0 0 15,0 0 1</inkml:trace>
  <inkml:trace contextRef="#ctx0" brushRef="#br0" timeOffset="77750.64">29528 14252 0,'0'0'15,"0"0"-15,0 0 16,0 0-16,0 0 16,0 0-1,0 0-15,0 0 16,0 0-16,0 0 15,0 0 1,0 0-16,0 0 16,0 0-16,0 0 15,0 0 1,-124 36-16,124-1 16,-18-18-1,18 19-15,0-1 16,0 0-16,0 1 15,0 16 1,0-16-16,0 17 16,0-18-1,0 0-15,0 0 16,0 1-16,0-19 16,0 19-1,18-19-15,0-17 16,-1 18-16,1-18 15,17 0 1,1 0-16,-36 0 16,17 0-16,1 0 15,-1 0 1,1-18-16,-18 18 16,0-17-1,0-1-15,0 0 16,-18 1-16,1-19 15,-1 1 1,1 18-16,-19-19 16,1 19-16,17-1 15,-17 0 1,17 1-16,1-1 16,-1 18-1,0-18-15,1 1 16,-1-1-16,18 1 15,0 17 1,0-18-16,0 0 16,0 1-16,0-1 15,0 18 1,0-18-16,0 1 16,0-1-16,0 0 15,18 18 1,-1-17-16,1-1 15,0 1-15,-1-1 16,89-17 0,-70 17-1</inkml:trace>
  <inkml:trace contextRef="#ctx0" brushRef="#br0" timeOffset="78974.28">29739 14358 0,'0'0'0,"0"0"15,0 0 1,0 0-16,0 0 15,0 0-15,0 0 16,0 0-16,0 0 16,0 0-1,0 0-15,0 0 16,0 0 0,0 0-16,0 0 15,53-88-15,-35 88 16,-1 0-1,1 0-15,17 0 16,1 0 0,-36 18-16,17-1 15,1 1-15,-1-1 16,1-17 0,-18 36-16,0-1 15,0-17 1,0 17-16,0-17 15,-18-18-15,1 17 16,-1 1 0,1-1-16,17 1 15,0-18-15,0 0 16,0 0 0,0 0-16,0 0 15,0 0-15,0 18 16,0-18-1,0 0-15,0 0 16,0 17 0,0 1-16,17-18 15,1 18-15,-1-18 16,1 17 0,-18 1-16,18 0 15,-1-1-15,1-17 16,0 18-1,-18 17-15,0-17 16,0 17-16,0 0 16,0-17-1,0 17-15,0-17 16,-18 0 0,0-1-16,1 1 15,-1-1-15,0-17 16,-17 0-1,-71 18-15,89-18 16</inkml:trace>
  <inkml:trace contextRef="#ctx0" brushRef="#br0" timeOffset="80194.53">30180 14340 0,'0'0'16,"0"0"-16,0 0 15,0 0-15,0 0 16,0 0 0,0 0-16,0 0 15,0 0-15,0 0 16,0 0-1,0 0-15,0 0 16,0 0-16,0 0 16,0 142-1,0-107-15,0 0 16,0 18-16,0-18 16,18 1-1,-1-19-15,-17 18 16,0 1-1,0-36-15,0 17 16,0 1-16,0 0 16,0-1-1,0-17-15,0 18 16,0-18 0,0 0-16,0 0 15,0 0-15,0 0 16,0-18-1,0 18-15,0-17 16,18-19-16,0 19 16,-1-19-1,1 1-15,-18 35 16,18-17 0,-18-1-16,17 0 15,1 1-15,0 17 16,-18 0-1,17 0-15,1 0 16,-1 0-16,1 0 16,0 17-1,-18 1-15,17 0 16,-17-1-16,0-17 16,0 0-1,0 0-15,0 0 16,0 0-16,0 0 15,0 0 1,18 0-16,-18 0 16,18 0-1,-18 0-15,17 0 16,-17 0-16,18 0 16,0-17-1,-1-1-15,1 0 16,-18 1-1,17 17-15,1-18 16,0 0-16,-1 1 16,1-1-1,-18 18-15,18 0 16,-1 0-16,1 0 16,0 0-1,-1 0-15,19 0 16,-19 0-16,1 0 15,-1 18 1,1-1-16,0 1 16,-18 0-16,17 17 15,1 0 1,0-17-16,-18 17 16,0-17-1,35 123-15,-35-88 16</inkml:trace>
  <inkml:trace contextRef="#ctx1" brushRef="#br1">21996 8661 0,'-18'0'234,"0"0"-218,1 0 0,-18 0-1,17 0 1,0 0 0,1 0-16,-1 0 0,0 0 15,1 0 1,-19 0 78,19 0-79,-19 0 1,19 0-16,-1 0 0,1 0 15,-19 0-15,-17 0 16,18 0 0,-35 0-1,34 0 1,1 0 0,0 0-1,17 0-15,0 0 16,1 0-1,-1 0 1,-17 17 0,17-17 15,1 0 188,-1 0-219,18-35 15,0 0 1,-18 17 0,18-17-1,0 17-15,0 1 0,-17-1 16,17-17-1,-18 17 1,18 0 0,0 1-16,0-1 15,-18 18 1,18-18 0,0 1-1,0-1-15,0 1 16,0-19-1,0 1 1,0 0 15,18 17-15,0-17 0,-18 17-16,0 1 15,0-1-15,0-17 16,0 17-1,0 0-15,0 1 32,0-1-32,17 0 15,-17 1-15,18-1 16,-18 1-16,0-1 0,18 0 16,-18-17-1,17 17-15,1 1 16,-18-1-1,18-35 1,-1 35 0,-17 1-16,18-1 15,-18 1 1,0-1-16,0 0 16,0 1 15,17 17 172,1 0-187,0-18-1,-1 18 1,54 0-1,-53-18 1,-1 1 0,1-1-16,35 0 15,-36 18 1,1 0-16,0 0 16,-18-17-16,17 17 0,1 0 31,17 0-16,-17 0-15,-1 0 16,1 0 0,17 0-1,-17 0-15,0 0 16,17 0 0,0 0-1,1 0 1,-19 0-1,1 0-15,35 0 16,-36 0 0,19 0-16,-1 0 15,18 0 1,-18 17-16,36-17 16,-18 0-16,-36 0 15,18 0-15,1 18 16,-1-18-1,0 0 1,1 0 0,17 18-1,-18-18 17,-18 0-1,1 0-31,0 17 15,-1-17 1,1 18 0,17-18-1,-17 18-15,0-18 16,-18 17 0,17-17-16,1 0 15,-1 18 1,1-18-16,0 18 15,-18-1-15,17 1 16,1-1-16,0-17 16,-1 18-16,1-18 15,0 18-15,-18-1 16,0 1 0,17-18-16,1 18 78,-1-1-63,1-17-15,-18 18 16,18 0 0,-18-1 15,0 1-16,0 0 1,0-1 15,0 1-31,0-1 0,0 19 32,0 17-32,0-36 15,0 1 1,0 0-16,0-1 15,0 1 17,0-1-17,0 1 1,0 17 0,0-17-16,0 0 15,-18-18-15,0 53 31,18-36-15,-17 1 15,17-1-31,-18 1 32,1 35-32,17-18 15,-18-17-15,18 0 16,-35-1-1,35 1-15,-18 0 16,18-1-16,-18 1 31,18-1-15,-17 1 0,17 0-16,0 17 15,-18-17 1,18-1-16,-18 1 15,1-18 189,-1 0-189,1 0-15,-19 0 16,19 0-1,-1 0-15,-17 0 16,17 0-16,0 0 31,1-18-31,-1 18 0,1 0 16,-1 0 0,0 0-1,1-17 1,-1 17-1,-17 0 1,17 0-16,-17 0 16,-1 0-1,1 0 1,0 0 0,17 0-1,1 0 1,-36 0-1,35 0 1,-35 0 15,0 0-31,18 0 32,17 0-1,1 0 156,-1-18-171,-158-53 15</inkml:trace>
  <inkml:trace contextRef="#ctx1" brushRef="#br1" timeOffset="2594.44">21184 8678 0,'-35'0'109,"17"36"-109,-17-1 16,0 0 0,17-17-16,1 17 31,-19-17-16,19-1 1,-36 36 15,35-17-15,0-36-16,1 17 16,-18 18-1,35-17 1,-18 0-16,0-1 15,1-17-15,-19 36 16,19-19 0,17 1-1,-36 0 1,36-1-16,-17 1 0,-1 0 16,-17 17-1,35-18-15,-35 19 31,35-19-15,-18 1-16,0 0 16,18-1-16,0 1 15,0 0-15,0-1 16,0 1-16,0-1 16,0 1-16,0 0 15,0-1 1,18-17-1,-18 18-15,18 0 16,-1-1 0,-17 1-1,36 0 1,-19-1-16,1 18 16,-1-35-1,1 18 1,17-18-1,1 18 1,-19-1 0,1-17-16,-18 18 15,18-18-15,34 0 16,-34 18 0,0-18-16,-1 0 15,1 0 1,0 0-16,-1 0 31,19 0-15,-19 17-16,18-17 31,-17 0-31,0 0 16,17 0-16,0 0 15,1 0 1,17 0-16,-1 0 31,-34 0 32,-18 18 233,-18-18-280,1 0-16,-18 35 16,-1 1-1,36-19 1,-17-17 0,-19 35 93,1 54-93,35-72-1,-18-17 63,1 0 16,-1-17-78,18-1-16,-18-17 15,18 17 1,0-17-16,0 0 16</inkml:trace>
  <inkml:trace contextRef="#ctx1" brushRef="#br1" timeOffset="4045.57">21396 9719 0,'-18'-18'187,"-17"1"-171,17 17-1,18-18 1,-35 0 0,18 18-1,-1-17-15,18-1 16,-18 18-1,18-17-15,-17-1 32,-1 18-17,0 0 1,1-18 0,-19 1-1,36-1 1,0 0-16,-17 1 78,-1-1-62,0 18-1,1-18-15,-1 1 16,1-18-1,-1 17 1,0 0 0</inkml:trace>
  <inkml:trace contextRef="#ctx1" brushRef="#br1" timeOffset="9638.09">26952 13458 0,'18'0'234,"17"0"-218,-17 0 0,17 0-1,0 0 1,-17 0 0,0 0-1,17 0 1,0 0-1,-17 0 17,35 0-17,0 0 17,-36 0-17,1 0-15,52-17 31,-52 17-15,0 0 0,17-18-1,-17 18-15,17-17 16,0 17 0,1 0-1,-19 0 16,1 0-15,17 0 0,-17 0-16,35 0 31,-36 0-31,19 0 31,-19 0-31,18 0 16,-17 0-1,17 0 1,1 0 0,-19 0-16,1 0 15,0 0 1,-1 0 0,18 0-16,-17 0 15,0 0 1,-1 0-1,1 0 1,0 0-16,-1 0 16,1 17-1,0-17-15,-1 0 16,19 0 0,-19 0-16,1 18 15,-1-18 1,19 0-1,-19 0-15,1 0 16,17 17 0,1-17-1,-19 0 1,1 0 0,-1 0-16,1 18 15,17-18 1,-17 0-16,-18 18 15,18-18-15,17 0 32,-17 0-17,-1 0-15,1 17 0,-1-17 16,19 18 0,-1-18-1,-17 0 1,-1 0-1,19 18 1,-19-18 0,19 0 15,-19 0-31,1 0 31,17 0-31,0 0 16,-17 0-1,17 0 17,-17 0-17,0 0 1,-1 0 0,1 0-1,17 0 1,-17 0-16,17 0 31,-35-18-31,18 18 0,17-18 16,-17 18-1,-1 0-15,18 0 16,1-17 0,-1 17-1,36 0 16,-36-18-31,0 18 16,-17 0 0,-1 0-1,19-18 142,34 1-126,-34-1-31,-1 18 15,-18 0-15,19-17 16,-1 17 0,-17 0-1,-1 0 438,36-18-437,-18 18 0,-17 0-1,0 0-15,-1 0 16,1 0-16,0 0 16,-1 0-1,1 0 1,0 0-1,-1 0 1,1 0 0,0 0-16,17 0 15,-18 0 1,1 0 0,17 18-1,-17-18 1,-36 0 124</inkml:trace>
  <inkml:trace contextRef="#ctx1" brushRef="#br1" timeOffset="14095.44">27023 13529 0,'35'18'125,"0"17"-109,-17-17-1,0-1-15,-1 1 16,1 0-16,0-1 16,17 18-1,0 1 1,-17-19-16,-1-17 15,-17 18 1,18 0-16,0-1 0,-1 1 16,1 0-16,17-1 31,-35 1-31,0 17 16,35 18-16,1 18 31,-19-54-31,1 1 15,0-1-15,-1 36 16,1-35 0,-18 0-16,0-1 0,18-17 15,-1 18-15,-17 17 16,18 1 0,-18-1-16,0 0 15,0 0 1,0 1-16,0-1 15,0-17-15,0 17 16,0-18 15,0 1-31,0 0 0,-18 70 32,18-35-17,-17 0 16,17 0-31,-18-36 16,18 1 0,-18 35-1,18-35-15,0-1 16,0 1-16,0-1 16,-17 36-1,17-17 1,0-19-1,-18-17-15,18 18 16,0 0-16,-18 34 31,18-34-31,-17 0 16,17-1 0,0 19-1,0-1 1,0-17-16,0-1 15,0 36 1,0-18-16,0-17 16,0 88-1,0-88-15,0-1 16,0 1-16,0 17 16,0-17-1,0-1-15,0 1 16,0 0-1,-18-1-15,0 1 0,1 35 32,-1-36-32,18 19 15,-17-36 1,17 17 0,-18 1 15,0 0-31,1 17 15,-1-17 1,-35 17 0,35-35-1,18 17-15,-17 1 16,-1 0 0,1-1-1,-1 1-15,-53 17 16,36-17-1,17-18-15,1 0 16,-54 18 62,18-18-62,-17 0-16,17 0 0,0 0 15,0 0-15,0 0 16,0 0 0,18 0-16,-18 0 15,35 0 1,1-18 0,-19 18-1,19 0-15,-1-18 16,-17 18-1,17-17-15,-17 17 16,17 0 0,1 0-16,-1-18 31,0 18-31,1 0 16,-19-18-1,19 18-15,-1 0 16,1-17-16,-1-1 15,0 18 1,-17-18 0,17 1-16,1 17 15,-1 0-15,0 0 0,1 0 16,-1-18 0,1 18-16,-1 0 15,0-17 1,1 17-16,-1 0 0,0 0 15,1 0 1,-19 0 0,19-18-16,-1 18 15,1 0 17,34 0 186,1 18-202,-1-1-16,-17 18 16,18-17-1,-18 0 1,0-1-1,18-17 17,-18 18-17,17 0 17,1-1-17,0-17 1,17 18 15,-17-18-15,-36 0 124,0 0-124,-17 0 0,0 0-1,-1 0 1,-16 0 15,34 0-15,0-18 15,1 18-31,-1-17 16,0 17-1,1-18 1,-1-17 15,0 35-15,18-18 93,0-17-93,18 35 187,-18-18-188,53 1 17,-18-1-1,1-17-15,-1-1-1,-18 19 79,1-1-78,0 18-16,-18-18 31,17 1 172,1-1-187,-18 1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21198" units="1/cm"/>
          <inkml:channelProperty channel="T" name="resolution" value="1" units="1/dev"/>
        </inkml:channelProperties>
      </inkml:inkSource>
      <inkml:timestamp xml:id="ts0" timeString="2020-12-07T18:47:51.5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25753 16581 0,'0'0'0,"0"0"16,0 0 0,0 0-16,0 0 15,0 0-15,0 0 16,0 0 0,0 0-16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7T18:56:50.58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3479 1,'-1'0,"0"0,0 1,0-1,0 1,0 0,0-1,0 1,0 0,0-1,1 1,-1 0,0 0,1 0,-1 0,0 0,1 0,-1 1,-11 22,11-22,-3 10,-1-1,0 0,-1 0,0-1,-1 0,0 0,0 0,-1-1,0 0,-14 11,-174 136,165-136,-1-1,-54 24,-20 10,90-43,2 1,-15 12,17-11,-1-2,-27 17,-8-5,-1-1,-58 17,-59 23,48 0,-35 14,18-13,81-35,-2-2,-87 25,-122 3,138-31,80-16,34-5,-1 1,1 0,0 1,-21 7,-191 77,215-82,-1 1,1 0,1 1,-1 0,1 0,-9 11,7-8,-13 12,9-8,0 0,-1-1,-1-1,-23 15,-80 29,-126 42,245-98,-114 38,96-33,0 0,0-2,-1 0,-21-1,28-1,1 0,0 1,0 0,0 1,0 0,0 1,-22 11,20-9,9-4,0-1,0 1,0-1,0 0,0-1,-7 1,-9-1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7T18:56:52.89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1,'143'142,"-31"-39,-15-15,-90-80,8 8,1-1,0 0,1-1,1-1,21 12,-4-5,47 37,9 6,-59-43,1 1,2-1,42 17,266 74,-323-105,45 12,46 14,117 50,-215-75,0 1,-1 0,0 1,-1 0,13 14,5 2,16 21,-34-34,1-1,0 1,21 14,29 13,1-2,2-3,112 41,-138-60,54 31,26 11,-97-49,19 7,0 1,-2 2,50 31,-73-40,-1-1,1-1,0 0,0-1,29 6,-38-10,11 4,0 1,26 14,-27-11,1-2,26 9,-7-5,47 23,-46-19,52 15,-21-9,-35-10,-23-9,-1 0,0 1,1 0,-2 1,1 0,11 8,70 52,-80-55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7T18:56:55.06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3792 1,'-29'25,"-18"20,14-11,-71 56,73-69,-1-1,0-2,-2-1,-60 20,44-17,-59 31,32 0,52-33,-41 23,-52 26,-31 16,-246 61,261-100,67-22,8-4,1 3,1 2,-75 42,116-56,1 1,0 1,1 0,-13 15,16-17,0 0,0 0,0-1,-23 13,-56 20,41-19,-66 32,-173 73,81-48,-161 54,290-110,-1-3,-145 17,57-19,137-15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73897-CF82-40FD-A743-EAB570A34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32E6A5-DEE3-4191-8865-4E5BA1961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4EFF1-B05A-416A-B633-A1AA1BF37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93286-8677-42B2-BC76-49D98AE9B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992C6-0984-45C1-B73F-9F74F9314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16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70F6A-B202-434F-B066-C1EA2CC7F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27F7D1-EE7F-4861-8A7A-CF921E533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BE18C-E713-4B86-A3D6-BB2FB1A0A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CCB16-7AB2-4A71-A626-64DA9932A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E0692-665B-4087-BE1C-B740BA129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23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74137C-7DFE-4863-B764-20B67AFAE7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6B9B95-8588-4EC0-9EBA-AA6567867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A6AB2-C6DC-41F2-9553-CD6A2D7D3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D6B73-2F7A-4ADB-85DC-5FD5C946F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B6721-97D8-4011-B47E-19728B458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6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69DF7-F53A-4AD1-A57C-D270B181C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61A71-DEB1-4D64-AF87-735BF1B76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F9510-C207-4856-AEF8-B84E019C8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17648-D253-4E66-9263-7C2D5DD4C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B0BEC-9875-4719-90B5-D2D4295C0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1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B6688-7263-407B-B53A-6468B8CA1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7F411A-D831-46E5-85CA-A753E986B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8FB55-E5B2-4355-8861-3BF2C14CB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DE0B9-94D4-43CA-BE2E-1F0F3D51B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4695D-143C-4DA4-9CBD-71F2E6750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28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3AD7D-6DF7-499D-A25F-D4C74F6BB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03C84-66FB-439F-9F40-51D49D9508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4DF80-DAF4-49D0-85BC-DCDC47ACF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EFCB03-7001-439C-BBF2-2851CE392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A8255-ED76-4A67-AB5F-289B93A3B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78F8B-ACAE-4169-A4FA-BEDCF585C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28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EF24A-CBA6-413C-998E-3B8016B71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F4541-EB3B-49C1-ACE9-7845FCB3D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7C972A-2989-496C-9B56-B7A062A978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4C1581-8611-4434-BE5B-CE8AD52B1F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6A3036-4AD3-45A5-A251-130DFF5E1A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61763F-3D2E-44E7-86C8-E9005B18B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41985C-C3FB-4E37-80D0-B25B0C050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F6375E-51CB-423D-9F1D-C13C19821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1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A47FA-4754-4CC9-8383-5C6150960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23D4A7-ACC6-4F40-9E32-9672B5EBF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FA0D01-ECB2-4A0B-B9EF-BB7392320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2AF597-C3C1-4DC4-BBCF-A966FE387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26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BDCEF3-0675-4AE7-93E0-2491DE826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93D758-EA7E-45D2-AFC9-4108E00D9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750C8C-B8C6-4EDA-9C8D-2DA507B8B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93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FBB85-C79B-4F42-B3F4-89366FFEC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6CA53-BE49-463F-81C2-035322D49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A6B159-B8D3-4F5E-A820-5F2070C606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2F41C-82B0-47C3-B5CE-DC4615EE8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2C41F-7851-49D9-A4BA-01871BAB3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4E9060-8E26-441A-BEE3-E657F38AD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8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2345B-9780-438B-A446-72FA5759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FA0E4F-C394-48A1-A21A-62089BD428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9E0D3-220E-41CD-934F-AD0A6F0E59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BDC96-81DB-4015-8F17-E8B5FC81F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906AE7-D3BC-4412-8DF0-DA0BA838F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A243E2-2764-463A-B329-003ED079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9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BC89F2-DB46-4405-AA60-5689FB072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F0649-197B-4D4C-88E4-B50D52EBC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B6AF9-D78B-4CD5-83DD-CC67310B0B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BA120-E438-4DA0-9FA4-53095919E004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3EC91-EC86-46A0-92B2-E5716A421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7E403-5695-44CB-B917-7578EE9D4C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6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customXml" Target="../ink/ink3.xml"/><Relationship Id="rId7" Type="http://schemas.openxmlformats.org/officeDocument/2006/relationships/customXml" Target="../ink/ink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customXml" Target="../ink/ink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customXml" Target="../ink/ink11.xml"/><Relationship Id="rId18" Type="http://schemas.openxmlformats.org/officeDocument/2006/relationships/image" Target="../media/image15.png"/><Relationship Id="rId3" Type="http://schemas.openxmlformats.org/officeDocument/2006/relationships/customXml" Target="../ink/ink6.xml"/><Relationship Id="rId7" Type="http://schemas.openxmlformats.org/officeDocument/2006/relationships/customXml" Target="../ink/ink8.xml"/><Relationship Id="rId12" Type="http://schemas.openxmlformats.org/officeDocument/2006/relationships/image" Target="../media/image12.png"/><Relationship Id="rId17" Type="http://schemas.openxmlformats.org/officeDocument/2006/relationships/customXml" Target="../ink/ink13.xml"/><Relationship Id="rId2" Type="http://schemas.openxmlformats.org/officeDocument/2006/relationships/image" Target="../media/image7.png"/><Relationship Id="rId16" Type="http://schemas.openxmlformats.org/officeDocument/2006/relationships/image" Target="../media/image14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customXml" Target="../ink/ink10.xml"/><Relationship Id="rId5" Type="http://schemas.openxmlformats.org/officeDocument/2006/relationships/customXml" Target="../ink/ink7.xml"/><Relationship Id="rId15" Type="http://schemas.openxmlformats.org/officeDocument/2006/relationships/customXml" Target="../ink/ink12.xml"/><Relationship Id="rId10" Type="http://schemas.openxmlformats.org/officeDocument/2006/relationships/image" Target="../media/image11.png"/><Relationship Id="rId19" Type="http://schemas.openxmlformats.org/officeDocument/2006/relationships/customXml" Target="../ink/ink14.xml"/><Relationship Id="rId4" Type="http://schemas.openxmlformats.org/officeDocument/2006/relationships/image" Target="../media/image8.png"/><Relationship Id="rId9" Type="http://schemas.openxmlformats.org/officeDocument/2006/relationships/customXml" Target="../ink/ink9.xml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customXml" Target="../ink/ink21.xml"/><Relationship Id="rId18" Type="http://schemas.openxmlformats.org/officeDocument/2006/relationships/image" Target="../media/image28.png"/><Relationship Id="rId26" Type="http://schemas.openxmlformats.org/officeDocument/2006/relationships/image" Target="../media/image32.png"/><Relationship Id="rId3" Type="http://schemas.openxmlformats.org/officeDocument/2006/relationships/customXml" Target="../ink/ink16.xml"/><Relationship Id="rId21" Type="http://schemas.openxmlformats.org/officeDocument/2006/relationships/customXml" Target="../ink/ink25.xml"/><Relationship Id="rId7" Type="http://schemas.openxmlformats.org/officeDocument/2006/relationships/customXml" Target="../ink/ink18.xml"/><Relationship Id="rId12" Type="http://schemas.openxmlformats.org/officeDocument/2006/relationships/image" Target="../media/image25.png"/><Relationship Id="rId17" Type="http://schemas.openxmlformats.org/officeDocument/2006/relationships/customXml" Target="../ink/ink23.xml"/><Relationship Id="rId25" Type="http://schemas.openxmlformats.org/officeDocument/2006/relationships/customXml" Target="../ink/ink27.xml"/><Relationship Id="rId2" Type="http://schemas.openxmlformats.org/officeDocument/2006/relationships/image" Target="../media/image20.png"/><Relationship Id="rId16" Type="http://schemas.openxmlformats.org/officeDocument/2006/relationships/image" Target="../media/image27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customXml" Target="../ink/ink20.xml"/><Relationship Id="rId24" Type="http://schemas.openxmlformats.org/officeDocument/2006/relationships/image" Target="../media/image31.png"/><Relationship Id="rId5" Type="http://schemas.openxmlformats.org/officeDocument/2006/relationships/customXml" Target="../ink/ink17.xml"/><Relationship Id="rId15" Type="http://schemas.openxmlformats.org/officeDocument/2006/relationships/customXml" Target="../ink/ink22.xml"/><Relationship Id="rId23" Type="http://schemas.openxmlformats.org/officeDocument/2006/relationships/customXml" Target="../ink/ink26.xml"/><Relationship Id="rId10" Type="http://schemas.openxmlformats.org/officeDocument/2006/relationships/image" Target="../media/image24.png"/><Relationship Id="rId19" Type="http://schemas.openxmlformats.org/officeDocument/2006/relationships/customXml" Target="../ink/ink24.xml"/><Relationship Id="rId4" Type="http://schemas.openxmlformats.org/officeDocument/2006/relationships/image" Target="../media/image21.png"/><Relationship Id="rId9" Type="http://schemas.openxmlformats.org/officeDocument/2006/relationships/customXml" Target="../ink/ink19.xml"/><Relationship Id="rId14" Type="http://schemas.openxmlformats.org/officeDocument/2006/relationships/image" Target="../media/image26.png"/><Relationship Id="rId22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FB61-1FF0-46C6-90C5-EFAFF7B7CB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DJB Sand Shoes and a Fez" panose="02000500000000000000" pitchFamily="2" charset="0"/>
              </a:rPr>
              <a:t>Unit Rates, Ratios &amp; Proportions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B70C1E-777B-4372-8076-AFA3FC7272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500" b="1" dirty="0">
                <a:solidFill>
                  <a:schemeClr val="accent1">
                    <a:lumMod val="50000"/>
                  </a:schemeClr>
                </a:solidFill>
                <a:latin typeface="DJB Sand Shoes and a Fez" panose="02000500000000000000" pitchFamily="2" charset="0"/>
              </a:rPr>
              <a:t>Monday, 12/07</a:t>
            </a:r>
          </a:p>
        </p:txBody>
      </p:sp>
    </p:spTree>
    <p:extLst>
      <p:ext uri="{BB962C8B-B14F-4D97-AF65-F5344CB8AC3E}">
        <p14:creationId xmlns:p14="http://schemas.microsoft.com/office/powerpoint/2010/main" val="313649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CB3E2-8F3F-4390-AD38-CAD86445A6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6D6640-6A4F-4264-956E-05A76E24C3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36E8A0-A97D-486E-BCBE-500EDA492DD2}"/>
              </a:ext>
            </a:extLst>
          </p:cNvPr>
          <p:cNvPicPr/>
          <p:nvPr/>
        </p:nvPicPr>
        <p:blipFill rotWithShape="1">
          <a:blip r:embed="rId2"/>
          <a:srcRect b="38804"/>
          <a:stretch/>
        </p:blipFill>
        <p:spPr>
          <a:xfrm>
            <a:off x="1050829" y="340370"/>
            <a:ext cx="10234180" cy="601287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6D37F8E2-AAEB-485E-9CC1-538A3914F5D4}"/>
                  </a:ext>
                </a:extLst>
              </p14:cNvPr>
              <p14:cNvContentPartPr/>
              <p14:nvPr/>
            </p14:nvContentPartPr>
            <p14:xfrm>
              <a:off x="5480769" y="2213996"/>
              <a:ext cx="12600" cy="2052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6D37F8E2-AAEB-485E-9CC1-538A3914F5D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76449" y="2209676"/>
                <a:ext cx="21240" cy="29160"/>
              </a:xfrm>
              <a:prstGeom prst="rect">
                <a:avLst/>
              </a:prstGeom>
            </p:spPr>
          </p:pic>
        </mc:Fallback>
      </mc:AlternateContent>
      <p:sp>
        <p:nvSpPr>
          <p:cNvPr id="68" name="TextBox 67">
            <a:extLst>
              <a:ext uri="{FF2B5EF4-FFF2-40B4-BE49-F238E27FC236}">
                <a16:creationId xmlns:a16="http://schemas.microsoft.com/office/drawing/2014/main" id="{2A73D1CD-2C57-474E-941F-5109084F8090}"/>
              </a:ext>
            </a:extLst>
          </p:cNvPr>
          <p:cNvSpPr txBox="1"/>
          <p:nvPr/>
        </p:nvSpPr>
        <p:spPr>
          <a:xfrm>
            <a:off x="2832521" y="1844664"/>
            <a:ext cx="669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Ratio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5D0D8EE-694A-4F12-8919-9B6EF0071F41}"/>
              </a:ext>
            </a:extLst>
          </p:cNvPr>
          <p:cNvSpPr txBox="1"/>
          <p:nvPr/>
        </p:nvSpPr>
        <p:spPr>
          <a:xfrm>
            <a:off x="5270643" y="2137263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Units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E6C8F66-1D55-4C1A-9EB0-0E0EFAB00F54}"/>
              </a:ext>
            </a:extLst>
          </p:cNvPr>
          <p:cNvSpPr txBox="1"/>
          <p:nvPr/>
        </p:nvSpPr>
        <p:spPr>
          <a:xfrm>
            <a:off x="4489806" y="46233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4" name="Ink 103">
                <a:extLst>
                  <a:ext uri="{FF2B5EF4-FFF2-40B4-BE49-F238E27FC236}">
                    <a16:creationId xmlns:a16="http://schemas.microsoft.com/office/drawing/2014/main" id="{A962D004-E802-4174-998C-E7BCC71A83C7}"/>
                  </a:ext>
                </a:extLst>
              </p14:cNvPr>
              <p14:cNvContentPartPr/>
              <p14:nvPr/>
            </p14:nvContentPartPr>
            <p14:xfrm>
              <a:off x="6553080" y="2298600"/>
              <a:ext cx="4305960" cy="4089960"/>
            </p14:xfrm>
          </p:contentPart>
        </mc:Choice>
        <mc:Fallback xmlns="">
          <p:pic>
            <p:nvPicPr>
              <p:cNvPr id="104" name="Ink 103">
                <a:extLst>
                  <a:ext uri="{FF2B5EF4-FFF2-40B4-BE49-F238E27FC236}">
                    <a16:creationId xmlns:a16="http://schemas.microsoft.com/office/drawing/2014/main" id="{A962D004-E802-4174-998C-E7BCC71A83C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543720" y="2289240"/>
                <a:ext cx="4324680" cy="4108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88763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DC4D579-55C8-47CF-963B-D47835DCD2B8}"/>
              </a:ext>
            </a:extLst>
          </p:cNvPr>
          <p:cNvPicPr/>
          <p:nvPr/>
        </p:nvPicPr>
        <p:blipFill rotWithShape="1">
          <a:blip r:embed="rId2"/>
          <a:srcRect t="59033"/>
          <a:stretch/>
        </p:blipFill>
        <p:spPr>
          <a:xfrm>
            <a:off x="1631928" y="882133"/>
            <a:ext cx="10124632" cy="531627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EB9C2A8D-1D5C-4716-932A-A3CA9D4907FF}"/>
                  </a:ext>
                </a:extLst>
              </p14:cNvPr>
              <p14:cNvContentPartPr/>
              <p14:nvPr/>
            </p14:nvContentPartPr>
            <p14:xfrm>
              <a:off x="5336621" y="2228627"/>
              <a:ext cx="15840" cy="194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EB9C2A8D-1D5C-4716-932A-A3CA9D4907F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32301" y="2224307"/>
                <a:ext cx="24480" cy="28080"/>
              </a:xfrm>
              <a:prstGeom prst="rect">
                <a:avLst/>
              </a:prstGeom>
            </p:spPr>
          </p:pic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A16FE84A-87B4-42EE-95B5-784A8FB21FE5}"/>
              </a:ext>
            </a:extLst>
          </p:cNvPr>
          <p:cNvSpPr txBox="1"/>
          <p:nvPr/>
        </p:nvSpPr>
        <p:spPr>
          <a:xfrm>
            <a:off x="3965824" y="2332233"/>
            <a:ext cx="947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Fraction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2AC9DC1-ACD2-4D9A-AD38-B56D8F122B78}"/>
              </a:ext>
            </a:extLst>
          </p:cNvPr>
          <p:cNvSpPr txBox="1"/>
          <p:nvPr/>
        </p:nvSpPr>
        <p:spPr>
          <a:xfrm>
            <a:off x="4120711" y="3059668"/>
            <a:ext cx="1215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Numerator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9E4A19B-29D7-4119-9748-7DC839B048C1}"/>
              </a:ext>
            </a:extLst>
          </p:cNvPr>
          <p:cNvSpPr txBox="1"/>
          <p:nvPr/>
        </p:nvSpPr>
        <p:spPr>
          <a:xfrm>
            <a:off x="2690063" y="3487478"/>
            <a:ext cx="1430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Denominator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F53BBEB-AE0F-4A50-8DE8-60718EDEF069}"/>
              </a:ext>
            </a:extLst>
          </p:cNvPr>
          <p:cNvSpPr txBox="1"/>
          <p:nvPr/>
        </p:nvSpPr>
        <p:spPr>
          <a:xfrm>
            <a:off x="2722187" y="4119937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Label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FABEDA9C-CC98-47FE-A5B4-5F8BBB446FCB}"/>
                  </a:ext>
                </a:extLst>
              </p14:cNvPr>
              <p14:cNvContentPartPr/>
              <p14:nvPr/>
            </p14:nvContentPartPr>
            <p14:xfrm>
              <a:off x="10002644" y="3270261"/>
              <a:ext cx="360" cy="360"/>
            </p14:xfrm>
          </p:contentPart>
        </mc:Choice>
        <mc:Fallback xmlns=""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FABEDA9C-CC98-47FE-A5B4-5F8BBB446FC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998324" y="3265941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1" name="Ink 130">
                <a:extLst>
                  <a:ext uri="{FF2B5EF4-FFF2-40B4-BE49-F238E27FC236}">
                    <a16:creationId xmlns:a16="http://schemas.microsoft.com/office/drawing/2014/main" id="{B4FA2ED2-088A-4AA7-8B79-B2E7CFA2D981}"/>
                  </a:ext>
                </a:extLst>
              </p14:cNvPr>
              <p14:cNvContentPartPr/>
              <p14:nvPr/>
            </p14:nvContentPartPr>
            <p14:xfrm>
              <a:off x="5486400" y="2711520"/>
              <a:ext cx="5880600" cy="3308760"/>
            </p14:xfrm>
          </p:contentPart>
        </mc:Choice>
        <mc:Fallback xmlns="">
          <p:pic>
            <p:nvPicPr>
              <p:cNvPr id="131" name="Ink 130">
                <a:extLst>
                  <a:ext uri="{FF2B5EF4-FFF2-40B4-BE49-F238E27FC236}">
                    <a16:creationId xmlns:a16="http://schemas.microsoft.com/office/drawing/2014/main" id="{B4FA2ED2-088A-4AA7-8B79-B2E7CFA2D98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477040" y="2702160"/>
                <a:ext cx="5899320" cy="332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40424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88B035-8065-4D52-8560-495F749F17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414" y="528637"/>
            <a:ext cx="10441171" cy="58007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9649FBA-2526-45B6-AB60-18A6D7BCD188}"/>
              </a:ext>
            </a:extLst>
          </p:cNvPr>
          <p:cNvSpPr txBox="1"/>
          <p:nvPr/>
        </p:nvSpPr>
        <p:spPr>
          <a:xfrm>
            <a:off x="1500027" y="2496620"/>
            <a:ext cx="4443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Shows that two ratios are equivalent or equal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B2C822-B743-4E61-BB6D-0AA0E4BDA80D}"/>
              </a:ext>
            </a:extLst>
          </p:cNvPr>
          <p:cNvSpPr txBox="1"/>
          <p:nvPr/>
        </p:nvSpPr>
        <p:spPr>
          <a:xfrm>
            <a:off x="2691830" y="3719244"/>
            <a:ext cx="1563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Cross Products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F57322-6E4C-4303-B1C0-1AC4F6655F0F}"/>
              </a:ext>
            </a:extLst>
          </p:cNvPr>
          <p:cNvSpPr txBox="1"/>
          <p:nvPr/>
        </p:nvSpPr>
        <p:spPr>
          <a:xfrm>
            <a:off x="4301636" y="5197058"/>
            <a:ext cx="13623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6(7) = 14(3)</a:t>
            </a:r>
          </a:p>
          <a:p>
            <a:pPr algn="ctr"/>
            <a:r>
              <a:rPr lang="en-US" dirty="0"/>
              <a:t>42 = 42</a:t>
            </a:r>
          </a:p>
          <a:p>
            <a:pPr algn="ctr"/>
            <a:r>
              <a:rPr lang="en-US" dirty="0"/>
              <a:t>Proportional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A7E4A74-5B4C-4CCC-8F22-0310EC039737}"/>
              </a:ext>
            </a:extLst>
          </p:cNvPr>
          <p:cNvSpPr txBox="1"/>
          <p:nvPr/>
        </p:nvSpPr>
        <p:spPr>
          <a:xfrm>
            <a:off x="9180829" y="2865952"/>
            <a:ext cx="15071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10(12) = 8(15)</a:t>
            </a:r>
          </a:p>
          <a:p>
            <a:pPr algn="ctr"/>
            <a:r>
              <a:rPr lang="en-US" dirty="0"/>
              <a:t>120 =120</a:t>
            </a:r>
          </a:p>
          <a:p>
            <a:pPr algn="ctr"/>
            <a:r>
              <a:rPr lang="en-US" dirty="0"/>
              <a:t>Proportional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1756A2F-8F95-4572-811D-ECF193E55888}"/>
              </a:ext>
            </a:extLst>
          </p:cNvPr>
          <p:cNvSpPr txBox="1"/>
          <p:nvPr/>
        </p:nvSpPr>
        <p:spPr>
          <a:xfrm>
            <a:off x="9113178" y="4088576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2(12) = 9(3)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082469E-83AF-47E0-AAB7-1F9B6F8D4B8C}"/>
              </a:ext>
            </a:extLst>
          </p:cNvPr>
          <p:cNvSpPr txBox="1"/>
          <p:nvPr/>
        </p:nvSpPr>
        <p:spPr>
          <a:xfrm>
            <a:off x="9934401" y="42231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35D2529E-D84C-497F-A0B1-91B30B9ED750}"/>
                  </a:ext>
                </a:extLst>
              </p14:cNvPr>
              <p14:cNvContentPartPr/>
              <p14:nvPr/>
            </p14:nvContentPartPr>
            <p14:xfrm>
              <a:off x="9271080" y="5969160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35D2529E-D84C-497F-A0B1-91B30B9ED75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261720" y="595980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4AE0BCF7-983D-4457-97DB-B88E435F56D5}"/>
              </a:ext>
            </a:extLst>
          </p:cNvPr>
          <p:cNvSpPr txBox="1"/>
          <p:nvPr/>
        </p:nvSpPr>
        <p:spPr>
          <a:xfrm>
            <a:off x="5181600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Your text here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B4577AB-6098-4C60-AD06-B8272E596128}"/>
              </a:ext>
            </a:extLst>
          </p:cNvPr>
          <p:cNvSpPr txBox="1"/>
          <p:nvPr/>
        </p:nvSpPr>
        <p:spPr>
          <a:xfrm>
            <a:off x="8924862" y="4334220"/>
            <a:ext cx="17631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24 = 27</a:t>
            </a:r>
          </a:p>
          <a:p>
            <a:pPr algn="ctr"/>
            <a:r>
              <a:rPr lang="en-US" dirty="0"/>
              <a:t>Not Proportional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765809D-A9C3-4E63-96EC-A5C299A2E433}"/>
              </a:ext>
            </a:extLst>
          </p:cNvPr>
          <p:cNvSpPr txBox="1"/>
          <p:nvPr/>
        </p:nvSpPr>
        <p:spPr>
          <a:xfrm>
            <a:off x="9001002" y="5091760"/>
            <a:ext cx="13623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6(3) = 4(4.5)</a:t>
            </a:r>
          </a:p>
          <a:p>
            <a:pPr algn="ctr"/>
            <a:r>
              <a:rPr lang="en-US" dirty="0"/>
              <a:t>18 = 18</a:t>
            </a:r>
          </a:p>
          <a:p>
            <a:pPr algn="ctr"/>
            <a:r>
              <a:rPr lang="en-US" dirty="0"/>
              <a:t>Proportional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5F2430F5-41EB-4BF2-8D7F-27C3E31AAC86}"/>
                  </a:ext>
                </a:extLst>
              </p14:cNvPr>
              <p14:cNvContentPartPr/>
              <p14:nvPr/>
            </p14:nvContentPartPr>
            <p14:xfrm>
              <a:off x="4170180" y="4558800"/>
              <a:ext cx="1252800" cy="57564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5F2430F5-41EB-4BF2-8D7F-27C3E31AAC8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116180" y="4451160"/>
                <a:ext cx="1360440" cy="79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2CEBAE36-7AB6-49A3-AC8F-DA2EEC3059B9}"/>
                  </a:ext>
                </a:extLst>
              </p14:cNvPr>
              <p14:cNvContentPartPr/>
              <p14:nvPr/>
            </p14:nvContentPartPr>
            <p14:xfrm>
              <a:off x="4171620" y="4476360"/>
              <a:ext cx="1272960" cy="68112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2CEBAE36-7AB6-49A3-AC8F-DA2EEC3059B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117980" y="4368720"/>
                <a:ext cx="1380600" cy="89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5CF8EB96-C047-41ED-B991-C61E2858B82D}"/>
                  </a:ext>
                </a:extLst>
              </p14:cNvPr>
              <p14:cNvContentPartPr/>
              <p14:nvPr/>
            </p14:nvContentPartPr>
            <p14:xfrm>
              <a:off x="7620060" y="2755560"/>
              <a:ext cx="1365120" cy="59652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5CF8EB96-C047-41ED-B991-C61E2858B82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566060" y="2647920"/>
                <a:ext cx="1472760" cy="81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809A0F27-F334-45B7-ACC9-07377C33D615}"/>
                  </a:ext>
                </a:extLst>
              </p14:cNvPr>
              <p14:cNvContentPartPr/>
              <p14:nvPr/>
            </p14:nvContentPartPr>
            <p14:xfrm>
              <a:off x="7409820" y="2863560"/>
              <a:ext cx="1504440" cy="57528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809A0F27-F334-45B7-ACC9-07377C33D615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356180" y="2755920"/>
                <a:ext cx="1612080" cy="79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EADFA4EE-4A4B-4702-AFE5-66452B1668C8}"/>
                  </a:ext>
                </a:extLst>
              </p14:cNvPr>
              <p14:cNvContentPartPr/>
              <p14:nvPr/>
            </p14:nvContentPartPr>
            <p14:xfrm>
              <a:off x="7528980" y="3841320"/>
              <a:ext cx="1411560" cy="68616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EADFA4EE-4A4B-4702-AFE5-66452B1668C8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475340" y="3733680"/>
                <a:ext cx="1519200" cy="90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0791BA3B-57E4-4D75-9FFD-7355BB9BB063}"/>
                  </a:ext>
                </a:extLst>
              </p14:cNvPr>
              <p14:cNvContentPartPr/>
              <p14:nvPr/>
            </p14:nvContentPartPr>
            <p14:xfrm>
              <a:off x="7365540" y="3841680"/>
              <a:ext cx="1491840" cy="69588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0791BA3B-57E4-4D75-9FFD-7355BB9BB063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311900" y="3733680"/>
                <a:ext cx="1599480" cy="91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86139976-9465-4546-AE4F-B26F3ADB96E6}"/>
                  </a:ext>
                </a:extLst>
              </p14:cNvPr>
              <p14:cNvContentPartPr/>
              <p14:nvPr/>
            </p14:nvContentPartPr>
            <p14:xfrm>
              <a:off x="7577580" y="5104920"/>
              <a:ext cx="1401120" cy="552960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86139976-9465-4546-AE4F-B26F3ADB96E6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523940" y="4997280"/>
                <a:ext cx="1508760" cy="76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8673795E-ACC4-434A-B22D-85D2144EDA0D}"/>
                  </a:ext>
                </a:extLst>
              </p14:cNvPr>
              <p14:cNvContentPartPr/>
              <p14:nvPr/>
            </p14:nvContentPartPr>
            <p14:xfrm>
              <a:off x="7416300" y="5054160"/>
              <a:ext cx="1386720" cy="54324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8673795E-ACC4-434A-B22D-85D2144EDA0D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362660" y="4946520"/>
                <a:ext cx="1494360" cy="75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44201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05424A-21AC-4868-9E4D-C3558B102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118" y="413876"/>
            <a:ext cx="10441394" cy="603024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7CD332-A7F5-48A4-855D-5D65F4DE7FFC}"/>
              </a:ext>
            </a:extLst>
          </p:cNvPr>
          <p:cNvSpPr txBox="1"/>
          <p:nvPr/>
        </p:nvSpPr>
        <p:spPr>
          <a:xfrm>
            <a:off x="2075379" y="1510301"/>
            <a:ext cx="15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Cross Multiply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8C25CB-1F85-404D-A249-36BE2730A31E}"/>
              </a:ext>
            </a:extLst>
          </p:cNvPr>
          <p:cNvSpPr txBox="1"/>
          <p:nvPr/>
        </p:nvSpPr>
        <p:spPr>
          <a:xfrm>
            <a:off x="2075379" y="2352783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Divide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990132D-0839-4952-B4A7-7D0F0B2F5535}"/>
                  </a:ext>
                </a:extLst>
              </p14:cNvPr>
              <p14:cNvContentPartPr/>
              <p14:nvPr/>
            </p14:nvContentPartPr>
            <p14:xfrm>
              <a:off x="1473120" y="1073160"/>
              <a:ext cx="9677880" cy="53089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990132D-0839-4952-B4A7-7D0F0B2F553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63760" y="1063800"/>
                <a:ext cx="9696600" cy="5327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85982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9372DB9-1AF1-4C86-B8B1-0B067DB629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656" y="500944"/>
            <a:ext cx="10760149" cy="58561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288611F-92FB-4A3E-9DE5-34DE79A1631C}"/>
              </a:ext>
            </a:extLst>
          </p:cNvPr>
          <p:cNvSpPr txBox="1"/>
          <p:nvPr/>
        </p:nvSpPr>
        <p:spPr>
          <a:xfrm>
            <a:off x="1952090" y="3585680"/>
            <a:ext cx="1179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56 Meters</a:t>
            </a:r>
          </a:p>
          <a:p>
            <a:r>
              <a:rPr lang="en-US" dirty="0"/>
              <a:t>9 Seconds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D40E2D-5F55-4813-BCA6-DAAF47B4093B}"/>
              </a:ext>
            </a:extLst>
          </p:cNvPr>
          <p:cNvSpPr txBox="1"/>
          <p:nvPr/>
        </p:nvSpPr>
        <p:spPr>
          <a:xfrm>
            <a:off x="3131900" y="372417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6B3998-D74A-48E1-BC87-22A5FA2B9A92}"/>
              </a:ext>
            </a:extLst>
          </p:cNvPr>
          <p:cNvSpPr txBox="1"/>
          <p:nvPr/>
        </p:nvSpPr>
        <p:spPr>
          <a:xfrm>
            <a:off x="3524036" y="3585679"/>
            <a:ext cx="1313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6.22 Meters</a:t>
            </a:r>
          </a:p>
          <a:p>
            <a:r>
              <a:rPr lang="en-US" dirty="0"/>
              <a:t>1 Second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ACA093-3F27-4D8E-A3A6-72C8A903A1DB}"/>
              </a:ext>
            </a:extLst>
          </p:cNvPr>
          <p:cNvSpPr txBox="1"/>
          <p:nvPr/>
        </p:nvSpPr>
        <p:spPr>
          <a:xfrm>
            <a:off x="6955604" y="3724179"/>
            <a:ext cx="1339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647 Pictures</a:t>
            </a:r>
          </a:p>
          <a:p>
            <a:r>
              <a:rPr lang="en-US" dirty="0"/>
              <a:t>7 Days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81CCDD-62A5-4D78-BCB4-863A1510B2A8}"/>
              </a:ext>
            </a:extLst>
          </p:cNvPr>
          <p:cNvSpPr txBox="1"/>
          <p:nvPr/>
        </p:nvSpPr>
        <p:spPr>
          <a:xfrm>
            <a:off x="8294625" y="38626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5756AA-67E3-4195-8169-9408EB934628}"/>
              </a:ext>
            </a:extLst>
          </p:cNvPr>
          <p:cNvSpPr txBox="1"/>
          <p:nvPr/>
        </p:nvSpPr>
        <p:spPr>
          <a:xfrm>
            <a:off x="8661241" y="3713231"/>
            <a:ext cx="15137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92.43 Pictures</a:t>
            </a:r>
          </a:p>
          <a:p>
            <a:r>
              <a:rPr lang="en-US" dirty="0"/>
              <a:t>1 Day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829F45-1A7A-4AA2-A8E9-35DC9A1B2058}"/>
              </a:ext>
            </a:extLst>
          </p:cNvPr>
          <p:cNvSpPr txBox="1"/>
          <p:nvPr/>
        </p:nvSpPr>
        <p:spPr>
          <a:xfrm>
            <a:off x="1869897" y="2239766"/>
            <a:ext cx="1106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$ 920</a:t>
            </a:r>
          </a:p>
          <a:p>
            <a:r>
              <a:rPr lang="en-US" dirty="0"/>
              <a:t>4 pounds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CF3C85-237C-407B-A8C5-EE133B48C53E}"/>
              </a:ext>
            </a:extLst>
          </p:cNvPr>
          <p:cNvSpPr txBox="1"/>
          <p:nvPr/>
        </p:nvSpPr>
        <p:spPr>
          <a:xfrm>
            <a:off x="2981859" y="237826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95537F-7371-4663-A698-2F18BD4CB2B2}"/>
              </a:ext>
            </a:extLst>
          </p:cNvPr>
          <p:cNvSpPr txBox="1"/>
          <p:nvPr/>
        </p:nvSpPr>
        <p:spPr>
          <a:xfrm>
            <a:off x="3431982" y="2239765"/>
            <a:ext cx="963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$ 230</a:t>
            </a:r>
          </a:p>
          <a:p>
            <a:r>
              <a:rPr lang="en-US" dirty="0"/>
              <a:t>1 pound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886906-C591-46D1-938F-6B0D657787EF}"/>
              </a:ext>
            </a:extLst>
          </p:cNvPr>
          <p:cNvSpPr txBox="1"/>
          <p:nvPr/>
        </p:nvSpPr>
        <p:spPr>
          <a:xfrm>
            <a:off x="6999010" y="2239766"/>
            <a:ext cx="1096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728 Miles</a:t>
            </a:r>
          </a:p>
          <a:p>
            <a:r>
              <a:rPr lang="en-US" dirty="0"/>
              <a:t>11 Hours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AFE8C61-00FB-4512-92CB-DD1A5403C350}"/>
              </a:ext>
            </a:extLst>
          </p:cNvPr>
          <p:cNvSpPr txBox="1"/>
          <p:nvPr/>
        </p:nvSpPr>
        <p:spPr>
          <a:xfrm>
            <a:off x="8120225" y="236238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090B0C2-850B-43B6-A848-ED828D68AF99}"/>
              </a:ext>
            </a:extLst>
          </p:cNvPr>
          <p:cNvSpPr txBox="1"/>
          <p:nvPr/>
        </p:nvSpPr>
        <p:spPr>
          <a:xfrm>
            <a:off x="8574390" y="2208401"/>
            <a:ext cx="1271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66.18 Miles</a:t>
            </a:r>
          </a:p>
          <a:p>
            <a:r>
              <a:rPr lang="en-US" dirty="0"/>
              <a:t>1 Hour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6EC68FD-91BE-44CD-A81E-10CED449BA5E}"/>
              </a:ext>
            </a:extLst>
          </p:cNvPr>
          <p:cNvSpPr txBox="1"/>
          <p:nvPr/>
        </p:nvSpPr>
        <p:spPr>
          <a:xfrm>
            <a:off x="4541178" y="5322013"/>
            <a:ext cx="1527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10,200 Dollars</a:t>
            </a:r>
          </a:p>
          <a:p>
            <a:r>
              <a:rPr lang="en-US" dirty="0"/>
              <a:t>12 Months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B9A0D2-97E9-4AB8-903D-93F3081EDE21}"/>
              </a:ext>
            </a:extLst>
          </p:cNvPr>
          <p:cNvSpPr txBox="1"/>
          <p:nvPr/>
        </p:nvSpPr>
        <p:spPr>
          <a:xfrm>
            <a:off x="6149689" y="54605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17B1B52-249B-40A7-81E3-919B5033EC3F}"/>
              </a:ext>
            </a:extLst>
          </p:cNvPr>
          <p:cNvSpPr txBox="1"/>
          <p:nvPr/>
        </p:nvSpPr>
        <p:spPr>
          <a:xfrm>
            <a:off x="6688477" y="5322012"/>
            <a:ext cx="1235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850 Dollars</a:t>
            </a:r>
          </a:p>
          <a:p>
            <a:r>
              <a:rPr lang="en-US" dirty="0"/>
              <a:t>1 Month</a:t>
            </a:r>
          </a:p>
        </p:txBody>
      </p:sp>
    </p:spTree>
    <p:extLst>
      <p:ext uri="{BB962C8B-B14F-4D97-AF65-F5344CB8AC3E}">
        <p14:creationId xmlns:p14="http://schemas.microsoft.com/office/powerpoint/2010/main" val="2618886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CA232D0-96F3-496F-9EBB-998B0EB529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725" y="583297"/>
            <a:ext cx="10079666" cy="569140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8F134D2-AAC1-4846-B2A2-28D09ECFAF61}"/>
                  </a:ext>
                </a:extLst>
              </p14:cNvPr>
              <p14:cNvContentPartPr/>
              <p14:nvPr/>
            </p14:nvContentPartPr>
            <p14:xfrm>
              <a:off x="2132049" y="1622876"/>
              <a:ext cx="1258560" cy="6278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8F134D2-AAC1-4846-B2A2-28D09ECFAF6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78049" y="1514876"/>
                <a:ext cx="1366200" cy="84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9A6E904-ED34-47C1-9364-570AEF70CAB6}"/>
                  </a:ext>
                </a:extLst>
              </p14:cNvPr>
              <p14:cNvContentPartPr/>
              <p14:nvPr/>
            </p14:nvContentPartPr>
            <p14:xfrm>
              <a:off x="2095329" y="1633316"/>
              <a:ext cx="1201320" cy="612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9A6E904-ED34-47C1-9364-570AEF70CAB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041689" y="1525316"/>
                <a:ext cx="1308960" cy="82800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26300D7A-5346-46BE-A800-A7E87751AC96}"/>
              </a:ext>
            </a:extLst>
          </p:cNvPr>
          <p:cNvSpPr txBox="1"/>
          <p:nvPr/>
        </p:nvSpPr>
        <p:spPr>
          <a:xfrm>
            <a:off x="1307629" y="2377405"/>
            <a:ext cx="29073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4(15) = 12(5)</a:t>
            </a:r>
          </a:p>
          <a:p>
            <a:pPr algn="ctr"/>
            <a:r>
              <a:rPr lang="en-US" dirty="0"/>
              <a:t>    60 = 60</a:t>
            </a:r>
          </a:p>
          <a:p>
            <a:pPr algn="ctr"/>
            <a:r>
              <a:rPr lang="en-US" dirty="0"/>
              <a:t>These ratios are proportional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560BB4-0D49-40B1-98C2-86F174EECDEE}"/>
              </a:ext>
            </a:extLst>
          </p:cNvPr>
          <p:cNvSpPr txBox="1"/>
          <p:nvPr/>
        </p:nvSpPr>
        <p:spPr>
          <a:xfrm>
            <a:off x="4606858" y="2377405"/>
            <a:ext cx="29073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11(3) = 2(16.5)</a:t>
            </a:r>
          </a:p>
          <a:p>
            <a:pPr algn="ctr"/>
            <a:r>
              <a:rPr lang="en-US" dirty="0"/>
              <a:t>33 = 33</a:t>
            </a:r>
          </a:p>
          <a:p>
            <a:pPr algn="ctr"/>
            <a:r>
              <a:rPr lang="en-US" dirty="0"/>
              <a:t>These ratios are proportional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712E50-1F9C-4381-B07A-D3D09045C173}"/>
              </a:ext>
            </a:extLst>
          </p:cNvPr>
          <p:cNvSpPr txBox="1"/>
          <p:nvPr/>
        </p:nvSpPr>
        <p:spPr>
          <a:xfrm>
            <a:off x="7666875" y="2377405"/>
            <a:ext cx="32808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2(16) = 7(5)</a:t>
            </a:r>
          </a:p>
          <a:p>
            <a:pPr algn="ctr"/>
            <a:r>
              <a:rPr lang="en-US" dirty="0"/>
              <a:t>32 = 35</a:t>
            </a:r>
          </a:p>
          <a:p>
            <a:pPr algn="ctr"/>
            <a:r>
              <a:rPr lang="en-US" dirty="0"/>
              <a:t>These ratios are not proportional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53EDCDB7-68D2-444A-B77C-C9B16EC30B9E}"/>
                  </a:ext>
                </a:extLst>
              </p14:cNvPr>
              <p14:cNvContentPartPr/>
              <p14:nvPr/>
            </p14:nvContentPartPr>
            <p14:xfrm>
              <a:off x="5212209" y="1766516"/>
              <a:ext cx="1589040" cy="504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53EDCDB7-68D2-444A-B77C-C9B16EC30B9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158569" y="1658876"/>
                <a:ext cx="1696680" cy="72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2DA5032D-21A1-4B8B-B64A-E72B382E2430}"/>
                  </a:ext>
                </a:extLst>
              </p14:cNvPr>
              <p14:cNvContentPartPr/>
              <p14:nvPr/>
            </p14:nvContentPartPr>
            <p14:xfrm>
              <a:off x="5147049" y="1643036"/>
              <a:ext cx="1523880" cy="67284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2DA5032D-21A1-4B8B-B64A-E72B382E243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093049" y="1535396"/>
                <a:ext cx="1631520" cy="88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95C8A696-FA88-44F9-B270-45FA4159FDD5}"/>
                  </a:ext>
                </a:extLst>
              </p14:cNvPr>
              <p14:cNvContentPartPr/>
              <p14:nvPr/>
            </p14:nvContentPartPr>
            <p14:xfrm>
              <a:off x="8537529" y="1664276"/>
              <a:ext cx="1506960" cy="5932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95C8A696-FA88-44F9-B270-45FA4159FDD5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483529" y="1556276"/>
                <a:ext cx="1614600" cy="80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7FACF097-6045-4EF2-B14F-3648D9371D83}"/>
                  </a:ext>
                </a:extLst>
              </p14:cNvPr>
              <p14:cNvContentPartPr/>
              <p14:nvPr/>
            </p14:nvContentPartPr>
            <p14:xfrm>
              <a:off x="8523129" y="1653476"/>
              <a:ext cx="1607040" cy="74988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7FACF097-6045-4EF2-B14F-3648D9371D83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469489" y="1545836"/>
                <a:ext cx="1714680" cy="96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0C825E7D-FB20-4D62-A6F2-4ED6C49F1FC6}"/>
                  </a:ext>
                </a:extLst>
              </p14:cNvPr>
              <p14:cNvContentPartPr/>
              <p14:nvPr/>
            </p14:nvContentPartPr>
            <p14:xfrm>
              <a:off x="2093529" y="4119116"/>
              <a:ext cx="1337760" cy="6274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0C825E7D-FB20-4D62-A6F2-4ED6C49F1FC6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039529" y="4011476"/>
                <a:ext cx="1445400" cy="84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EF4F1DA6-115A-4627-A813-B6716380F896}"/>
                  </a:ext>
                </a:extLst>
              </p14:cNvPr>
              <p14:cNvContentPartPr/>
              <p14:nvPr/>
            </p14:nvContentPartPr>
            <p14:xfrm>
              <a:off x="2116209" y="4181036"/>
              <a:ext cx="1324800" cy="52560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EF4F1DA6-115A-4627-A813-B6716380F896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062569" y="4073036"/>
                <a:ext cx="1432440" cy="74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523EF26B-4841-4FC1-9837-9BD5AD3C8493}"/>
                  </a:ext>
                </a:extLst>
              </p14:cNvPr>
              <p14:cNvContentPartPr/>
              <p14:nvPr/>
            </p14:nvContentPartPr>
            <p14:xfrm>
              <a:off x="5261169" y="4181036"/>
              <a:ext cx="1386000" cy="65124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523EF26B-4841-4FC1-9837-9BD5AD3C8493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207529" y="4073036"/>
                <a:ext cx="1493640" cy="86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642AB4B9-E8C0-46D0-9C63-A44810424E1A}"/>
                  </a:ext>
                </a:extLst>
              </p14:cNvPr>
              <p14:cNvContentPartPr/>
              <p14:nvPr/>
            </p14:nvContentPartPr>
            <p14:xfrm>
              <a:off x="5352609" y="4140356"/>
              <a:ext cx="1335240" cy="65664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642AB4B9-E8C0-46D0-9C63-A44810424E1A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298609" y="4032356"/>
                <a:ext cx="1442880" cy="87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3F3AAE20-BF5D-4D73-81DE-497388683E54}"/>
                  </a:ext>
                </a:extLst>
              </p14:cNvPr>
              <p14:cNvContentPartPr/>
              <p14:nvPr/>
            </p14:nvContentPartPr>
            <p14:xfrm>
              <a:off x="8599089" y="4088516"/>
              <a:ext cx="1469520" cy="71100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3F3AAE20-BF5D-4D73-81DE-497388683E54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545449" y="3980516"/>
                <a:ext cx="1577160" cy="92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BC591DE2-82D8-4AF2-A350-A1AF917EF1AA}"/>
                  </a:ext>
                </a:extLst>
              </p14:cNvPr>
              <p14:cNvContentPartPr/>
              <p14:nvPr/>
            </p14:nvContentPartPr>
            <p14:xfrm>
              <a:off x="8650569" y="4150076"/>
              <a:ext cx="1622520" cy="59040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BC591DE2-82D8-4AF2-A350-A1AF917EF1AA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8596569" y="4042436"/>
                <a:ext cx="1730160" cy="806040"/>
              </a:xfrm>
              <a:prstGeom prst="rect">
                <a:avLst/>
              </a:prstGeom>
            </p:spPr>
          </p:pic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4FC8B112-A922-4207-89DC-F49C7BAA39B3}"/>
              </a:ext>
            </a:extLst>
          </p:cNvPr>
          <p:cNvSpPr txBox="1"/>
          <p:nvPr/>
        </p:nvSpPr>
        <p:spPr>
          <a:xfrm>
            <a:off x="2058797" y="4947685"/>
            <a:ext cx="13724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18(x) = 8(27)</a:t>
            </a:r>
          </a:p>
          <a:p>
            <a:pPr algn="ctr"/>
            <a:r>
              <a:rPr lang="en-US" dirty="0"/>
              <a:t>18x = 216</a:t>
            </a:r>
          </a:p>
          <a:p>
            <a:pPr algn="ctr"/>
            <a:r>
              <a:rPr lang="en-US" dirty="0"/>
              <a:t>X = 12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5D18D69-4536-48B8-B15B-D92A820377F1}"/>
              </a:ext>
            </a:extLst>
          </p:cNvPr>
          <p:cNvSpPr txBox="1"/>
          <p:nvPr/>
        </p:nvSpPr>
        <p:spPr>
          <a:xfrm>
            <a:off x="5382632" y="4936713"/>
            <a:ext cx="1255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5(x) = 3(14)</a:t>
            </a:r>
          </a:p>
          <a:p>
            <a:pPr algn="ctr"/>
            <a:r>
              <a:rPr lang="en-US" dirty="0"/>
              <a:t>5x = 42</a:t>
            </a:r>
          </a:p>
          <a:p>
            <a:pPr algn="ctr"/>
            <a:r>
              <a:rPr lang="en-US" dirty="0"/>
              <a:t>X = 8.4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60E88DE-9F1B-4C56-AAE7-229BFCD21726}"/>
              </a:ext>
            </a:extLst>
          </p:cNvPr>
          <p:cNvSpPr txBox="1"/>
          <p:nvPr/>
        </p:nvSpPr>
        <p:spPr>
          <a:xfrm>
            <a:off x="8801916" y="4953097"/>
            <a:ext cx="12666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a(12) = 9(4)</a:t>
            </a:r>
          </a:p>
          <a:p>
            <a:pPr algn="ctr"/>
            <a:r>
              <a:rPr lang="en-US" dirty="0"/>
              <a:t>12a = 36</a:t>
            </a:r>
          </a:p>
          <a:p>
            <a:pPr algn="ctr"/>
            <a:r>
              <a:rPr lang="en-US" dirty="0"/>
              <a:t>a = 3</a:t>
            </a:r>
          </a:p>
        </p:txBody>
      </p:sp>
    </p:spTree>
    <p:extLst>
      <p:ext uri="{BB962C8B-B14F-4D97-AF65-F5344CB8AC3E}">
        <p14:creationId xmlns:p14="http://schemas.microsoft.com/office/powerpoint/2010/main" val="355877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3ca307d3-e590-4030-971b-35f6c14346b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8063D56ADDB641A5AD567BCDB06443" ma:contentTypeVersion="3" ma:contentTypeDescription="Create a new document." ma:contentTypeScope="" ma:versionID="81716a8a754b45875c4a37c5b9628013">
  <xsd:schema xmlns:xsd="http://www.w3.org/2001/XMLSchema" xmlns:xs="http://www.w3.org/2001/XMLSchema" xmlns:p="http://schemas.microsoft.com/office/2006/metadata/properties" xmlns:ns2="3ca307d3-e590-4030-971b-35f6c14346b5" targetNamespace="http://schemas.microsoft.com/office/2006/metadata/properties" ma:root="true" ma:fieldsID="4108e35739a5bcbd642601d51a8e6225" ns2:_="">
    <xsd:import namespace="3ca307d3-e590-4030-971b-35f6c14346b5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a307d3-e590-4030-971b-35f6c14346b5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4BC1CD-7B73-4BDF-9164-CA717A5F5BA8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  <ds:schemaRef ds:uri="3ca307d3-e590-4030-971b-35f6c14346b5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4285756-DF39-423A-B622-D3C1DD71F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3B37B2-D21D-480F-9A38-1CEF469B2E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a307d3-e590-4030-971b-35f6c14346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192</Words>
  <Application>Microsoft Office PowerPoint</Application>
  <PresentationFormat>Widescreen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DJB Sand Shoes and a Fez</vt:lpstr>
      <vt:lpstr>Office Theme</vt:lpstr>
      <vt:lpstr>Unit Rates, Ratios &amp; Proportions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Rates, Ratios &amp; Proportions Review</dc:title>
  <dc:creator>Amanda Howell</dc:creator>
  <cp:lastModifiedBy>Campbell, Bradley E</cp:lastModifiedBy>
  <cp:revision>3</cp:revision>
  <dcterms:created xsi:type="dcterms:W3CDTF">2020-12-06T00:08:01Z</dcterms:created>
  <dcterms:modified xsi:type="dcterms:W3CDTF">2020-12-14T03:29:02Z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0x010100528063D56ADDB641A5AD567BCDB06443</vt:lpwstr>
  </property>
  <property fmtid="{D5CDD505-2E9C-101B-9397-08002B2CF9AE}" pid="3" name="Order">
    <vt:r8>6163900</vt:r8>
  </property>
  <property fmtid="{D5CDD505-2E9C-101B-9397-08002B2CF9AE}" pid="4" name="ComplianceAssetId">
    <vt:lpwstr/>
  </property>
  <property fmtid="{D5CDD505-2E9C-101B-9397-08002B2CF9AE}" pid="5" name="MSIP_Label_0ee3c538-ec52-435f-ae58-017644bd9513_Enabled">
    <vt:lpwstr>true</vt:lpwstr>
  </property>
  <property fmtid="{D5CDD505-2E9C-101B-9397-08002B2CF9AE}" pid="6" name="MSIP_Label_0ee3c538-ec52-435f-ae58-017644bd9513_SetDate">
    <vt:lpwstr>2020-12-14T03:29:02Z</vt:lpwstr>
  </property>
  <property fmtid="{D5CDD505-2E9C-101B-9397-08002B2CF9AE}" pid="7" name="MSIP_Label_0ee3c538-ec52-435f-ae58-017644bd9513_Method">
    <vt:lpwstr>Standard</vt:lpwstr>
  </property>
  <property fmtid="{D5CDD505-2E9C-101B-9397-08002B2CF9AE}" pid="8" name="MSIP_Label_0ee3c538-ec52-435f-ae58-017644bd9513_Name">
    <vt:lpwstr>0ee3c538-ec52-435f-ae58-017644bd9513</vt:lpwstr>
  </property>
  <property fmtid="{D5CDD505-2E9C-101B-9397-08002B2CF9AE}" pid="9" name="MSIP_Label_0ee3c538-ec52-435f-ae58-017644bd9513_SiteId">
    <vt:lpwstr>0cdcb198-8169-4b70-ba9f-da7e3ba700c2</vt:lpwstr>
  </property>
  <property fmtid="{D5CDD505-2E9C-101B-9397-08002B2CF9AE}" pid="10" name="MSIP_Label_0ee3c538-ec52-435f-ae58-017644bd9513_ActionId">
    <vt:lpwstr>2b870c30-9809-48f7-b941-3979802134c7</vt:lpwstr>
  </property>
  <property fmtid="{D5CDD505-2E9C-101B-9397-08002B2CF9AE}" pid="11" name="MSIP_Label_0ee3c538-ec52-435f-ae58-017644bd9513_ContentBits">
    <vt:lpwstr>0</vt:lpwstr>
  </property>
</Properties>
</file>