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2082-1515-485E-B2FC-B5CF314C7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24A4C-1514-47C1-853F-3EE8BDE3C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57DB5-55E1-4C2C-8163-866D62B4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F9704-B2F6-4510-ABBE-97E603D8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E5DC3-48CB-4944-BD7A-9B70CFED6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9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188C-9F15-4F04-B43E-1452BD9A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165BD-B916-4D4E-BB19-C1CC73BB5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FD33B-C8C2-4559-91EC-3DFEA321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51FAA-397F-48A8-B9D3-6DF6F110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15203-FE7F-41B3-A2A9-197E39B47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0A6F28-6010-423D-90DF-5711C587D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9D943-D9B1-469A-9D1C-3E0D917A7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280E8-12B2-4F28-AA7F-EEF0383C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6B87E-67BD-4E47-9ED7-38255D61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E294E-C3FB-46EC-8093-49B70532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0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7CE8-8935-4DBC-82B8-82D52F4C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946B4-C9FF-4D55-AF41-EE4F3D7AF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0E496-A011-4D9E-A417-5717265B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6A6D8-02F4-49D5-A8AF-2351E44A0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52B3F-9C9B-4518-8E92-79F579B6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AE2C-126A-4542-9994-E4F4F6DC8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32D93-38DE-437F-8678-6966BEE74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7F300-E1DC-435B-8414-78C47B5B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7BDC-88BC-4C29-9944-34D0E4C9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98464-D703-4CA8-8F5F-287C98EC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4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A780-85EE-4C25-8049-37BC913B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33DC1-C6C9-4070-814D-DDA806D7B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65DF0-31A4-4921-81C6-61E197AA5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04E684-93BE-4C49-AE09-AA9F4394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D0CE7-110F-4DE0-82F0-5A9F858B2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308BF-1DE6-4882-BA6A-EC3EB772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0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1D364-3452-408E-8969-15B7A1467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64FA3-B345-43B1-9674-65B63D2F5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AEB9F-7235-4EAF-9177-341A5EAE7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FF58D-9EBA-471A-B8F9-F40EED4C0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4E45F3-E77F-46A5-975B-9E5590E73C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70AC1C-010D-4018-9C6A-C0EFAE1E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7D914-65DF-4A09-8633-1AF227CC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F1F345-18BB-4F52-9560-0536DF72B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CAB7-41F2-434D-B8C8-EB8A9DCD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F2EB7B-536F-4861-8BB0-79393102B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F6A63D-CD8D-40B3-AB1C-D06EC99C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B0BE0-2B57-43F0-A4E5-005801B9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856221-4C86-4EC3-91ED-D9A73479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A91349-2A6C-46C5-A128-4D55069E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3D1CD-BE69-48D2-82EE-05CD51A9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D673D-BEFC-4D5A-993A-BE2D51E2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0CD1C-816A-4782-AAED-FB64BA0F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535BB-2FD4-4AAC-904A-8CBA5E66A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EBC4C-BC07-4C5E-BC0D-A57E0449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7092A-6601-4C03-ACC3-B6DCEEB2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9510AD-BB39-43D4-B9F7-5C9F5DDD5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1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ED732-FEA8-4322-9E17-202364CA7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734E49-6E31-4F84-8CB1-3E0678A6D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9F97-CDA2-4E4D-8102-82762E8F3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96A82-2718-4C16-8385-EA8D0B50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5F929-B9A2-40CC-8A11-21EB6B7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3876C-CD94-456A-89E7-A32AFEB2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6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C14F1C-32B3-43FE-AFC9-F2174294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B5D1A7-3723-4961-9A34-238247D59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7E2F3-B64C-4FB7-8BF4-3A046BBD7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53EC-9491-4A28-B374-0388BC0DC209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4B62-8B5B-4CF0-B483-E157B0E81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C094A-4B23-47A3-A000-837B91EAD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DB743-4BA0-42C9-ACC4-6970E0F6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1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B721E0E3-19C2-4A22-8A03-379CF076E9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12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58C246-F700-4AA4-BAE3-713B96926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sz="13800" b="1" dirty="0">
                <a:solidFill>
                  <a:srgbClr val="FFFFFF"/>
                </a:solidFill>
                <a:latin typeface="Abadi" panose="020B0604020104020204" pitchFamily="34" charset="0"/>
              </a:rPr>
              <a:t>Perimeter</a:t>
            </a:r>
          </a:p>
        </p:txBody>
      </p:sp>
    </p:spTree>
    <p:extLst>
      <p:ext uri="{BB962C8B-B14F-4D97-AF65-F5344CB8AC3E}">
        <p14:creationId xmlns:p14="http://schemas.microsoft.com/office/powerpoint/2010/main" val="549996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04F9-8A9C-4C70-90C8-C35F5D55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467"/>
            <a:ext cx="10627760" cy="1598221"/>
          </a:xfrm>
          <a:ln w="762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Perimeter</a:t>
            </a:r>
            <a:b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total length of all sides</a:t>
            </a:r>
          </a:p>
        </p:txBody>
      </p:sp>
      <p:pic>
        <p:nvPicPr>
          <p:cNvPr id="5" name="Picture 2" descr="How to Find the Perimeter of a Shape: 9 Steps (with Pictures)">
            <a:extLst>
              <a:ext uri="{FF2B5EF4-FFF2-40B4-BE49-F238E27FC236}">
                <a16:creationId xmlns:a16="http://schemas.microsoft.com/office/drawing/2014/main" id="{3CE07DA0-824A-491A-8F34-769D3A6FC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573" y="2848408"/>
            <a:ext cx="4270819" cy="320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390DC7-CA8D-49BD-8259-7BCAD2532A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07056"/>
            <a:ext cx="4984572" cy="408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4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81E0-DB9D-402F-BC68-BF2B8B85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7741-6130-4254-85D5-72B0D68F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394" y="3623654"/>
            <a:ext cx="10515600" cy="28481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find the </a:t>
            </a:r>
            <a:r>
              <a:rPr lang="en-US" b="1" dirty="0"/>
              <a:t>perimeter</a:t>
            </a:r>
            <a:r>
              <a:rPr lang="en-US" dirty="0"/>
              <a:t> for this triangle, all we need to do is add the three sides together.</a:t>
            </a:r>
          </a:p>
          <a:p>
            <a:r>
              <a:rPr lang="en-US" dirty="0"/>
              <a:t>What this becomes is Combining Like Terms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x + 3 – 2x + 7 + y</a:t>
            </a:r>
          </a:p>
          <a:p>
            <a:pPr marL="0" indent="0" algn="ctr">
              <a:buNone/>
            </a:pPr>
            <a:r>
              <a:rPr lang="en-US" b="1" dirty="0">
                <a:highlight>
                  <a:srgbClr val="00FFFF"/>
                </a:highlight>
              </a:rPr>
              <a:t>-x + 10 + 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287D2-F2B5-456E-8630-2B8499BFB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701" y="386210"/>
            <a:ext cx="4674004" cy="30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3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DDEA-20A2-4A70-9134-0959F56F8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76052-9B81-4D7C-BE7E-D7461614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418" y="3468339"/>
            <a:ext cx="10963382" cy="2708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Since a square has 4 equal sides, the perimeter could be found by using the </a:t>
            </a:r>
            <a:r>
              <a:rPr lang="en-US" b="1" dirty="0"/>
              <a:t>Distributive Property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4(4z + 3)</a:t>
            </a:r>
          </a:p>
          <a:p>
            <a:pPr marL="0" indent="0" algn="ctr">
              <a:buNone/>
            </a:pPr>
            <a:r>
              <a:rPr lang="en-US" dirty="0"/>
              <a:t>(4 x 4z) + (4 x 3)</a:t>
            </a:r>
          </a:p>
          <a:p>
            <a:pPr marL="0" indent="0" algn="ctr">
              <a:buNone/>
            </a:pPr>
            <a:r>
              <a:rPr lang="en-US" b="1" dirty="0">
                <a:highlight>
                  <a:srgbClr val="00FFFF"/>
                </a:highlight>
              </a:rPr>
              <a:t>16z + 12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B20DBB-D8D8-4F46-87AF-C6DE84C5C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521" y="258040"/>
            <a:ext cx="3722688" cy="270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446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Perimeter</vt:lpstr>
      <vt:lpstr>Perimeter The total length of all sides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Perimeter</dc:title>
  <dc:creator>Campbell, Bradley E</dc:creator>
  <cp:lastModifiedBy>Campbell, Bradley E</cp:lastModifiedBy>
  <cp:revision>1</cp:revision>
  <dcterms:created xsi:type="dcterms:W3CDTF">2020-10-26T19:09:21Z</dcterms:created>
  <dcterms:modified xsi:type="dcterms:W3CDTF">2020-10-26T19:10:37Z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iteId">
    <vt:lpwstr>0cdcb198-8169-4b70-ba9f-da7e3ba700c2</vt:lpwstr>
  </property>
  <property fmtid="{D5CDD505-2E9C-101B-9397-08002B2CF9AE}" pid="4" name="MSIP_Label_0ee3c538-ec52-435f-ae58-017644bd9513_Owner">
    <vt:lpwstr>campbellb@fultonschools.org</vt:lpwstr>
  </property>
  <property fmtid="{D5CDD505-2E9C-101B-9397-08002B2CF9AE}" pid="5" name="MSIP_Label_0ee3c538-ec52-435f-ae58-017644bd9513_SetDate">
    <vt:lpwstr>2020-10-26T19:10:37.0196187Z</vt:lpwstr>
  </property>
  <property fmtid="{D5CDD505-2E9C-101B-9397-08002B2CF9AE}" pid="6" name="MSIP_Label_0ee3c538-ec52-435f-ae58-017644bd9513_Name">
    <vt:lpwstr>General</vt:lpwstr>
  </property>
  <property fmtid="{D5CDD505-2E9C-101B-9397-08002B2CF9AE}" pid="7" name="MSIP_Label_0ee3c538-ec52-435f-ae58-017644bd9513_Application">
    <vt:lpwstr>Microsoft Azure Information Protection</vt:lpwstr>
  </property>
  <property fmtid="{D5CDD505-2E9C-101B-9397-08002B2CF9AE}" pid="8" name="MSIP_Label_0ee3c538-ec52-435f-ae58-017644bd9513_ActionId">
    <vt:lpwstr>ad202735-3dae-4612-b046-15ff30974fd4</vt:lpwstr>
  </property>
  <property fmtid="{D5CDD505-2E9C-101B-9397-08002B2CF9AE}" pid="9" name="MSIP_Label_0ee3c538-ec52-435f-ae58-017644bd9513_Extended_MSFT_Method">
    <vt:lpwstr>Automatic</vt:lpwstr>
  </property>
  <property fmtid="{D5CDD505-2E9C-101B-9397-08002B2CF9AE}" pid="10" name="Sensitivity">
    <vt:lpwstr>General</vt:lpwstr>
  </property>
</Properties>
</file>