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3" r:id="rId5"/>
    <p:sldId id="256" r:id="rId6"/>
    <p:sldId id="258" r:id="rId7"/>
    <p:sldId id="265" r:id="rId8"/>
    <p:sldId id="259" r:id="rId9"/>
    <p:sldId id="260" r:id="rId10"/>
    <p:sldId id="266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2AF89-0B55-E0A7-3507-0FF1A0F3D3F2}" v="4" dt="2021-01-06T13:31:11.566"/>
    <p1510:client id="{88F53922-2D33-4240-B2FD-27ADEAE7F5D4}" v="436" dt="2021-01-06T17:16:32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3AD5-1D72-465D-A54C-F548E39BA9DF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43ACA-0140-4E56-A40F-B23BFDE7F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0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3897-CF82-40FD-A743-EAB570A34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2E6A5-DEE3-4191-8865-4E5BA1961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4EFF1-B05A-416A-B633-A1AA1BF3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93286-8677-42B2-BC76-49D98AE9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992C6-0984-45C1-B73F-9F74F931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0F6A-B202-434F-B066-C1EA2CC7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7F7D1-EE7F-4861-8A7A-CF921E533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E18C-E713-4B86-A3D6-BB2FB1A0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CCB16-7AB2-4A71-A626-64DA9932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E0692-665B-4087-BE1C-B740BA12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74137C-7DFE-4863-B764-20B67AFAE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B9B95-8588-4EC0-9EBA-AA6567867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A6AB2-C6DC-41F2-9553-CD6A2D7D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D6B73-2F7A-4ADB-85DC-5FD5C946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B6721-97D8-4011-B47E-19728B45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6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9DF7-F53A-4AD1-A57C-D270B181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1A71-DEB1-4D64-AF87-735BF1B76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F9510-C207-4856-AEF8-B84E019C8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17648-D253-4E66-9263-7C2D5DD4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B0BEC-9875-4719-90B5-D2D4295C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1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B6688-7263-407B-B53A-6468B8CA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F411A-D831-46E5-85CA-A753E986B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8FB55-E5B2-4355-8861-3BF2C14C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DE0B9-94D4-43CA-BE2E-1F0F3D51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4695D-143C-4DA4-9CBD-71F2E6750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AD7D-6DF7-499D-A25F-D4C74F6BB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03C84-66FB-439F-9F40-51D49D9508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DF80-DAF4-49D0-85BC-DCDC47ACF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FCB03-7001-439C-BBF2-2851CE39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8255-ED76-4A67-AB5F-289B93A3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78F8B-ACAE-4169-A4FA-BEDCF585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EF24A-CBA6-413C-998E-3B8016B7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F4541-EB3B-49C1-ACE9-7845FCB3D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C972A-2989-496C-9B56-B7A062A97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4C1581-8611-4434-BE5B-CE8AD52B1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A3036-4AD3-45A5-A251-130DFF5E1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1763F-3D2E-44E7-86C8-E9005B18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1985C-C3FB-4E37-80D0-B25B0C05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6375E-51CB-423D-9F1D-C13C1982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1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47FA-4754-4CC9-8383-5C615096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23D4A7-ACC6-4F40-9E32-9672B5EB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A0D01-ECB2-4A0B-B9EF-BB739232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AF597-C3C1-4DC4-BBCF-A966FE38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DCEF3-0675-4AE7-93E0-2491DE82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3D758-EA7E-45D2-AFC9-4108E00D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50C8C-B8C6-4EDA-9C8D-2DA507B8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BB85-C79B-4F42-B3F4-89366FFE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6CA53-BE49-463F-81C2-035322D49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6B159-B8D3-4F5E-A820-5F2070C60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2F41C-82B0-47C3-B5CE-DC4615EE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2C41F-7851-49D9-A4BA-01871BAB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E9060-8E26-441A-BEE3-E657F38A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8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345B-9780-438B-A446-72FA5759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A0E4F-C394-48A1-A21A-62089BD42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9E0D3-220E-41CD-934F-AD0A6F0E5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BDC96-81DB-4015-8F17-E8B5FC81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6AE7-D3BC-4412-8DF0-DA0BA838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243E2-2764-463A-B329-003ED079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9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C89F2-DB46-4405-AA60-5689FB07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0649-197B-4D4C-88E4-B50D52EBC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B6AF9-D78B-4CD5-83DD-CC67310B0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A120-E438-4DA0-9FA4-53095919E00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3EC91-EC86-46A0-92B2-E5716A421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7E403-5695-44CB-B917-7578EE9D4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C277-E5A4-476F-8914-BCD898E7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FB61-1FF0-46C6-90C5-EFAFF7B7C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latin typeface="DJB Sand Shoes and a Fez" panose="02000500000000000000" pitchFamily="2" charset="0"/>
              </a:rPr>
              <a:t>Percent Proportion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70C1E-777B-4372-8076-AFA3FC7272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500" b="1" dirty="0">
              <a:solidFill>
                <a:schemeClr val="accent1">
                  <a:lumMod val="50000"/>
                </a:schemeClr>
              </a:solidFill>
              <a:latin typeface="DJB Sand Shoes and a Fez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9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1DE884-4DED-499E-85F3-3CCDF56C04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166687" y="723900"/>
            <a:ext cx="9534525" cy="5867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196592-E42C-4973-AEF2-C890CD212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21600">
            <a:off x="8107183" y="763867"/>
            <a:ext cx="4411349" cy="81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82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6F49F6-C3F8-4E2C-8EF0-B23839A301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0"/>
          <a:stretch/>
        </p:blipFill>
        <p:spPr>
          <a:xfrm>
            <a:off x="252412" y="795337"/>
            <a:ext cx="9426178" cy="5800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BC5CD0-1C1F-435A-995E-423AA6427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21600">
            <a:off x="8107183" y="763867"/>
            <a:ext cx="4411349" cy="81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4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B3E2-8F3F-4390-AD38-CAD86445A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D6640-6A4F-4264-956E-05A76E24C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780974-4265-4632-BF1C-DB3DE5C8B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1" y="1122363"/>
            <a:ext cx="12192000" cy="44845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341DD0-E301-4A1C-B1FD-CE7108F96A99}"/>
              </a:ext>
            </a:extLst>
          </p:cNvPr>
          <p:cNvSpPr txBox="1"/>
          <p:nvPr/>
        </p:nvSpPr>
        <p:spPr>
          <a:xfrm>
            <a:off x="1589102" y="2131497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PERCENT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4839D2-3A53-4F75-AD51-4DEEE6502444}"/>
              </a:ext>
            </a:extLst>
          </p:cNvPr>
          <p:cNvSpPr txBox="1"/>
          <p:nvPr/>
        </p:nvSpPr>
        <p:spPr>
          <a:xfrm>
            <a:off x="3676834" y="2131497"/>
            <a:ext cx="2129162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PROPORTION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B872DB-1537-4EEF-A613-330FAA5B8995}"/>
              </a:ext>
            </a:extLst>
          </p:cNvPr>
          <p:cNvSpPr txBox="1"/>
          <p:nvPr/>
        </p:nvSpPr>
        <p:spPr>
          <a:xfrm>
            <a:off x="3437137" y="3190473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PART (IS)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326FAE-8493-4838-8ADA-2DD32BCC2DF4}"/>
              </a:ext>
            </a:extLst>
          </p:cNvPr>
          <p:cNvSpPr txBox="1"/>
          <p:nvPr/>
        </p:nvSpPr>
        <p:spPr>
          <a:xfrm>
            <a:off x="3437137" y="3739914"/>
            <a:ext cx="181844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WHOLE (OF)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F97227-F247-435D-98DA-6550E24AF5AC}"/>
              </a:ext>
            </a:extLst>
          </p:cNvPr>
          <p:cNvSpPr txBox="1"/>
          <p:nvPr/>
        </p:nvSpPr>
        <p:spPr>
          <a:xfrm>
            <a:off x="6681925" y="3191946"/>
            <a:ext cx="2018192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PERCENT (%)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B6A623-7865-4E7F-9BFD-5C5812A14B27}"/>
              </a:ext>
            </a:extLst>
          </p:cNvPr>
          <p:cNvSpPr txBox="1"/>
          <p:nvPr/>
        </p:nvSpPr>
        <p:spPr>
          <a:xfrm>
            <a:off x="7111013" y="3731385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75CE5F-353C-4256-937A-0F1B05314C18}"/>
              </a:ext>
            </a:extLst>
          </p:cNvPr>
          <p:cNvSpPr txBox="1"/>
          <p:nvPr/>
        </p:nvSpPr>
        <p:spPr>
          <a:xfrm>
            <a:off x="6096000" y="4559114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PLUG 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A90605-C55E-4A39-9F0D-0302EE915464}"/>
              </a:ext>
            </a:extLst>
          </p:cNvPr>
          <p:cNvSpPr txBox="1"/>
          <p:nvPr/>
        </p:nvSpPr>
        <p:spPr>
          <a:xfrm>
            <a:off x="2485748" y="5073134"/>
            <a:ext cx="27698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CROSS MULTIPLY &amp; DIVIDE</a:t>
            </a:r>
          </a:p>
        </p:txBody>
      </p:sp>
    </p:spTree>
    <p:extLst>
      <p:ext uri="{BB962C8B-B14F-4D97-AF65-F5344CB8AC3E}">
        <p14:creationId xmlns:p14="http://schemas.microsoft.com/office/powerpoint/2010/main" val="298876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FEC634-F877-491F-922F-E93B14050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08769"/>
            <a:ext cx="12192000" cy="18895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575FA6-18AD-47D6-9B6E-47101B2C9E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6174"/>
          <a:stretch/>
        </p:blipFill>
        <p:spPr>
          <a:xfrm>
            <a:off x="3706905" y="2598364"/>
            <a:ext cx="4145623" cy="40175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F520B5-7B91-4A6F-9C89-B0B148879273}"/>
              </a:ext>
            </a:extLst>
          </p:cNvPr>
          <p:cNvSpPr txBox="1"/>
          <p:nvPr/>
        </p:nvSpPr>
        <p:spPr>
          <a:xfrm>
            <a:off x="622915" y="1770046"/>
            <a:ext cx="1942731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PROPORTION</a:t>
            </a:r>
          </a:p>
        </p:txBody>
      </p:sp>
    </p:spTree>
    <p:extLst>
      <p:ext uri="{BB962C8B-B14F-4D97-AF65-F5344CB8AC3E}">
        <p14:creationId xmlns:p14="http://schemas.microsoft.com/office/powerpoint/2010/main" val="304042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DB6D0B-D87C-4EA5-B9AF-9DCB9DC02C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420"/>
          <a:stretch/>
        </p:blipFill>
        <p:spPr>
          <a:xfrm>
            <a:off x="299032" y="591672"/>
            <a:ext cx="11593936" cy="12909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D18A71-FDFA-4723-A9C5-256511FFC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32" y="2032748"/>
            <a:ext cx="4241898" cy="45025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58B5CA-0B3B-42C2-BC1A-35E9B0C70983}"/>
              </a:ext>
            </a:extLst>
          </p:cNvPr>
          <p:cNvSpPr txBox="1"/>
          <p:nvPr/>
        </p:nvSpPr>
        <p:spPr>
          <a:xfrm>
            <a:off x="3037642" y="591672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F922E3-3DD8-43F1-968E-1109A0022D33}"/>
              </a:ext>
            </a:extLst>
          </p:cNvPr>
          <p:cNvSpPr txBox="1"/>
          <p:nvPr/>
        </p:nvSpPr>
        <p:spPr>
          <a:xfrm>
            <a:off x="1448538" y="1242087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SOLVE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0C8B3A-0F3D-4C92-9F54-AA4753909E2F}"/>
              </a:ext>
            </a:extLst>
          </p:cNvPr>
          <p:cNvSpPr/>
          <p:nvPr/>
        </p:nvSpPr>
        <p:spPr>
          <a:xfrm>
            <a:off x="4864963" y="2192783"/>
            <a:ext cx="6880194" cy="443883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4760CE-526E-4A74-9A97-1DD47E4EA602}"/>
              </a:ext>
            </a:extLst>
          </p:cNvPr>
          <p:cNvSpPr txBox="1"/>
          <p:nvPr/>
        </p:nvSpPr>
        <p:spPr>
          <a:xfrm>
            <a:off x="2755035" y="4395139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A06D42-DA78-474D-A1F2-211588E04C9A}"/>
              </a:ext>
            </a:extLst>
          </p:cNvPr>
          <p:cNvSpPr txBox="1"/>
          <p:nvPr/>
        </p:nvSpPr>
        <p:spPr>
          <a:xfrm>
            <a:off x="2755035" y="4872193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DD504E-A4AE-49E6-8813-CE384B25B3B0}"/>
              </a:ext>
            </a:extLst>
          </p:cNvPr>
          <p:cNvSpPr txBox="1"/>
          <p:nvPr/>
        </p:nvSpPr>
        <p:spPr>
          <a:xfrm>
            <a:off x="969140" y="4894290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641EDC-FF87-4C0B-B358-CA8720CEECBB}"/>
              </a:ext>
            </a:extLst>
          </p:cNvPr>
          <p:cNvSpPr txBox="1"/>
          <p:nvPr/>
        </p:nvSpPr>
        <p:spPr>
          <a:xfrm>
            <a:off x="1003915" y="4342156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X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18CD4A-75AA-415F-B666-99363E4229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91470">
            <a:off x="6091838" y="883465"/>
            <a:ext cx="6125039" cy="11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275C13E-A2C0-4A70-AD74-9B8FACD10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38" y="1233579"/>
            <a:ext cx="4244775" cy="390126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70A0A24-60E3-40E4-AF88-8AB4EC37E339}"/>
              </a:ext>
            </a:extLst>
          </p:cNvPr>
          <p:cNvSpPr/>
          <p:nvPr/>
        </p:nvSpPr>
        <p:spPr>
          <a:xfrm>
            <a:off x="4758431" y="1061302"/>
            <a:ext cx="6880194" cy="51353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D4170-E3FE-4700-8FE4-41A20227E65A}"/>
              </a:ext>
            </a:extLst>
          </p:cNvPr>
          <p:cNvSpPr txBox="1"/>
          <p:nvPr/>
        </p:nvSpPr>
        <p:spPr>
          <a:xfrm>
            <a:off x="886285" y="3704537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EBAC3-40AF-440F-991D-CA48D7350844}"/>
              </a:ext>
            </a:extLst>
          </p:cNvPr>
          <p:cNvSpPr txBox="1"/>
          <p:nvPr/>
        </p:nvSpPr>
        <p:spPr>
          <a:xfrm>
            <a:off x="2755035" y="3704537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32BD63-6550-47F4-B0A4-288C63B2E40F}"/>
              </a:ext>
            </a:extLst>
          </p:cNvPr>
          <p:cNvSpPr txBox="1"/>
          <p:nvPr/>
        </p:nvSpPr>
        <p:spPr>
          <a:xfrm>
            <a:off x="2786107" y="3228336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CEC412-1B98-4967-A725-E9BAF9939118}"/>
              </a:ext>
            </a:extLst>
          </p:cNvPr>
          <p:cNvSpPr txBox="1"/>
          <p:nvPr/>
        </p:nvSpPr>
        <p:spPr>
          <a:xfrm>
            <a:off x="886285" y="3226953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4E45C8-24B9-49E8-820B-37C8F4FE7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1470">
            <a:off x="6091838" y="883465"/>
            <a:ext cx="6125039" cy="11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0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6A2E8B-5153-4AF8-8B18-F8FD834AB841}"/>
              </a:ext>
            </a:extLst>
          </p:cNvPr>
          <p:cNvSpPr/>
          <p:nvPr/>
        </p:nvSpPr>
        <p:spPr>
          <a:xfrm>
            <a:off x="5263440" y="881063"/>
            <a:ext cx="5798343" cy="50958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F06FBB-15FF-4579-B9E6-FB922FFDD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519" y="1504672"/>
            <a:ext cx="4351145" cy="3928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888C70-1BB2-4F3A-9CF4-F97F81CAB033}"/>
              </a:ext>
            </a:extLst>
          </p:cNvPr>
          <p:cNvSpPr txBox="1"/>
          <p:nvPr/>
        </p:nvSpPr>
        <p:spPr>
          <a:xfrm>
            <a:off x="1307975" y="3468903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DFB9A5-982E-4254-B4AE-B71759F39174}"/>
              </a:ext>
            </a:extLst>
          </p:cNvPr>
          <p:cNvSpPr txBox="1"/>
          <p:nvPr/>
        </p:nvSpPr>
        <p:spPr>
          <a:xfrm>
            <a:off x="1191618" y="3982054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BD41E-6348-4B33-90A3-AF86AADFE1A7}"/>
              </a:ext>
            </a:extLst>
          </p:cNvPr>
          <p:cNvSpPr txBox="1"/>
          <p:nvPr/>
        </p:nvSpPr>
        <p:spPr>
          <a:xfrm>
            <a:off x="3423820" y="3509544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6B480-A60F-4580-A777-29D6BB0A6E38}"/>
              </a:ext>
            </a:extLst>
          </p:cNvPr>
          <p:cNvSpPr txBox="1"/>
          <p:nvPr/>
        </p:nvSpPr>
        <p:spPr>
          <a:xfrm>
            <a:off x="3229990" y="4004212"/>
            <a:ext cx="158910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</a:rPr>
              <a:t>100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90C9F3-C4C1-405F-AF38-59184B169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1470">
            <a:off x="6091838" y="883465"/>
            <a:ext cx="6125039" cy="11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8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6E1552A-4769-4E4E-9010-0F11581772C1}"/>
              </a:ext>
            </a:extLst>
          </p:cNvPr>
          <p:cNvSpPr/>
          <p:nvPr/>
        </p:nvSpPr>
        <p:spPr>
          <a:xfrm>
            <a:off x="4603114" y="892969"/>
            <a:ext cx="6405561" cy="507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785EF7-C11C-4746-9EBE-C7187E0BBD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984" b="454"/>
          <a:stretch/>
        </p:blipFill>
        <p:spPr>
          <a:xfrm>
            <a:off x="368466" y="1480721"/>
            <a:ext cx="3374779" cy="39605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492221-3D25-492D-B332-EC4C1FB6D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1470">
            <a:off x="6091838" y="883465"/>
            <a:ext cx="6125039" cy="11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1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5FE5AD-48AB-479C-B893-5B04E939AC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84" r="31746"/>
          <a:stretch/>
        </p:blipFill>
        <p:spPr>
          <a:xfrm>
            <a:off x="417445" y="1267384"/>
            <a:ext cx="3735693" cy="43232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62DE6E-AFB3-4944-863E-84AD16A6C1A8}"/>
              </a:ext>
            </a:extLst>
          </p:cNvPr>
          <p:cNvSpPr/>
          <p:nvPr/>
        </p:nvSpPr>
        <p:spPr>
          <a:xfrm>
            <a:off x="4603114" y="892969"/>
            <a:ext cx="6405561" cy="507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B2E6B5-6934-4B05-AA13-C10CDBA46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1470">
            <a:off x="6091838" y="883465"/>
            <a:ext cx="6125039" cy="11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86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768FEE-9FC7-400F-A17D-D248E3AD1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583"/>
          <a:stretch/>
        </p:blipFill>
        <p:spPr>
          <a:xfrm>
            <a:off x="367464" y="906056"/>
            <a:ext cx="4206816" cy="50458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15FA46-226D-4560-8037-E59A2507A8A0}"/>
              </a:ext>
            </a:extLst>
          </p:cNvPr>
          <p:cNvSpPr/>
          <p:nvPr/>
        </p:nvSpPr>
        <p:spPr>
          <a:xfrm>
            <a:off x="5069839" y="906056"/>
            <a:ext cx="6405561" cy="507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2D1E70-239D-49F0-A75F-0AAC4BA71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1470">
            <a:off x="6091838" y="883465"/>
            <a:ext cx="6125039" cy="11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517dfb6b-91eb-4551-baee-a165f4109cc1" xsi:nil="true"/>
    <Has_Teacher_Only_SectionGroup xmlns="517dfb6b-91eb-4551-baee-a165f4109cc1" xsi:nil="true"/>
    <MigrationWizIdDocumentLibraryPermissions xmlns="517dfb6b-91eb-4551-baee-a165f4109cc1" xsi:nil="true"/>
    <NotebookType xmlns="517dfb6b-91eb-4551-baee-a165f4109cc1" xsi:nil="true"/>
    <IsNotebookLocked xmlns="517dfb6b-91eb-4551-baee-a165f4109cc1" xsi:nil="true"/>
    <Is_Collaboration_Space_Locked xmlns="517dfb6b-91eb-4551-baee-a165f4109cc1" xsi:nil="true"/>
    <Self_Registration_Enabled xmlns="517dfb6b-91eb-4551-baee-a165f4109cc1" xsi:nil="true"/>
    <FolderType xmlns="517dfb6b-91eb-4551-baee-a165f4109cc1" xsi:nil="true"/>
    <Distribution_Groups xmlns="517dfb6b-91eb-4551-baee-a165f4109cc1" xsi:nil="true"/>
    <Invited_Students xmlns="517dfb6b-91eb-4551-baee-a165f4109cc1" xsi:nil="true"/>
    <LMS_Mappings xmlns="517dfb6b-91eb-4551-baee-a165f4109cc1" xsi:nil="true"/>
    <CultureName xmlns="517dfb6b-91eb-4551-baee-a165f4109cc1" xsi:nil="true"/>
    <Students xmlns="517dfb6b-91eb-4551-baee-a165f4109cc1">
      <UserInfo>
        <DisplayName/>
        <AccountId xsi:nil="true"/>
        <AccountType/>
      </UserInfo>
    </Students>
    <MigrationWizId xmlns="517dfb6b-91eb-4551-baee-a165f4109cc1" xsi:nil="true"/>
    <MigrationWizIdPermissions xmlns="517dfb6b-91eb-4551-baee-a165f4109cc1" xsi:nil="true"/>
    <TeamsChannelId xmlns="517dfb6b-91eb-4551-baee-a165f4109cc1" xsi:nil="true"/>
    <DefaultSectionNames xmlns="517dfb6b-91eb-4551-baee-a165f4109cc1" xsi:nil="true"/>
    <MigrationWizIdSecurityGroups xmlns="517dfb6b-91eb-4551-baee-a165f4109cc1" xsi:nil="true"/>
    <Teachers xmlns="517dfb6b-91eb-4551-baee-a165f4109cc1">
      <UserInfo>
        <DisplayName/>
        <AccountId xsi:nil="true"/>
        <AccountType/>
      </UserInfo>
    </Teachers>
    <AppVersion xmlns="517dfb6b-91eb-4551-baee-a165f4109cc1" xsi:nil="true"/>
    <Invited_Teachers xmlns="517dfb6b-91eb-4551-baee-a165f4109cc1" xsi:nil="true"/>
    <MigrationWizIdPermissionLevels xmlns="517dfb6b-91eb-4551-baee-a165f4109cc1" xsi:nil="true"/>
    <Math_Settings xmlns="517dfb6b-91eb-4551-baee-a165f4109cc1" xsi:nil="true"/>
    <Owner xmlns="517dfb6b-91eb-4551-baee-a165f4109cc1">
      <UserInfo>
        <DisplayName/>
        <AccountId xsi:nil="true"/>
        <AccountType/>
      </UserInfo>
    </Owner>
    <Student_Groups xmlns="517dfb6b-91eb-4551-baee-a165f4109cc1">
      <UserInfo>
        <DisplayName/>
        <AccountId xsi:nil="true"/>
        <AccountType/>
      </UserInfo>
    </Student_Group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DF2E85F2C254186D1E63378603731" ma:contentTypeVersion="40" ma:contentTypeDescription="Create a new document." ma:contentTypeScope="" ma:versionID="66e4912a6df8e3ac31a5bb375b58d00b">
  <xsd:schema xmlns:xsd="http://www.w3.org/2001/XMLSchema" xmlns:xs="http://www.w3.org/2001/XMLSchema" xmlns:p="http://schemas.microsoft.com/office/2006/metadata/properties" xmlns:ns3="9f18942b-c0cd-4788-a22b-53d6b371f6f9" xmlns:ns4="517dfb6b-91eb-4551-baee-a165f4109cc1" targetNamespace="http://schemas.microsoft.com/office/2006/metadata/properties" ma:root="true" ma:fieldsID="08268098ec3884ee44db388a0ed8e3a8" ns3:_="" ns4:_="">
    <xsd:import namespace="9f18942b-c0cd-4788-a22b-53d6b371f6f9"/>
    <xsd:import namespace="517dfb6b-91eb-4551-baee-a165f4109c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igrationWizId" minOccurs="0"/>
                <xsd:element ref="ns4:MigrationWizIdPermissions" minOccurs="0"/>
                <xsd:element ref="ns4:MigrationWizIdPermissionLevels" minOccurs="0"/>
                <xsd:element ref="ns4:MigrationWizIdDocumentLibraryPermissions" minOccurs="0"/>
                <xsd:element ref="ns4:MigrationWizIdSecurityGroup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8942b-c0cd-4788-a22b-53d6b371f6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dfb6b-91eb-4551-baee-a165f4109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igrationWizId" ma:index="32" nillable="true" ma:displayName="MigrationWizId" ma:internalName="MigrationWizId">
      <xsd:simpleType>
        <xsd:restriction base="dms:Text"/>
      </xsd:simpleType>
    </xsd:element>
    <xsd:element name="MigrationWizIdPermissions" ma:index="33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34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35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36" nillable="true" ma:displayName="MigrationWizIdSecurityGroups" ma:internalName="MigrationWizIdSecurityGroups">
      <xsd:simpleType>
        <xsd:restriction base="dms:Text"/>
      </xsd:simpleType>
    </xsd:element>
    <xsd:element name="TeamsChannelId" ma:index="37" nillable="true" ma:displayName="Teams Channel Id" ma:internalName="TeamsChannelId">
      <xsd:simpleType>
        <xsd:restriction base="dms:Text"/>
      </xsd:simpleType>
    </xsd:element>
    <xsd:element name="Math_Settings" ma:index="38" nillable="true" ma:displayName="Math Settings" ma:internalName="Math_Settings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  <xsd:element name="MediaServiceOCR" ma:index="4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5" nillable="true" ma:displayName="Location" ma:internalName="MediaServiceLocation" ma:readOnly="true">
      <xsd:simpleType>
        <xsd:restriction base="dms:Text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285756-DF39-423A-B622-D3C1DD71F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4BC1CD-7B73-4BDF-9164-CA717A5F5BA8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517dfb6b-91eb-4551-baee-a165f4109cc1"/>
    <ds:schemaRef ds:uri="http://purl.org/dc/terms/"/>
    <ds:schemaRef ds:uri="http://purl.org/dc/dcmitype/"/>
    <ds:schemaRef ds:uri="http://schemas.openxmlformats.org/package/2006/metadata/core-properties"/>
    <ds:schemaRef ds:uri="9f18942b-c0cd-4788-a22b-53d6b371f6f9"/>
  </ds:schemaRefs>
</ds:datastoreItem>
</file>

<file path=customXml/itemProps3.xml><?xml version="1.0" encoding="utf-8"?>
<ds:datastoreItem xmlns:ds="http://schemas.openxmlformats.org/officeDocument/2006/customXml" ds:itemID="{EC685F7F-F572-4E9B-8808-BDF8F3515889}">
  <ds:schemaRefs>
    <ds:schemaRef ds:uri="517dfb6b-91eb-4551-baee-a165f4109cc1"/>
    <ds:schemaRef ds:uri="9f18942b-c0cd-4788-a22b-53d6b371f6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DJB Sand Shoes and a Fez</vt:lpstr>
      <vt:lpstr>Office Theme</vt:lpstr>
      <vt:lpstr>Percent Proportion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Howell</dc:creator>
  <cp:lastModifiedBy>Campbell, Bradley E</cp:lastModifiedBy>
  <cp:revision>2</cp:revision>
  <dcterms:created xsi:type="dcterms:W3CDTF">2020-12-06T00:08:01Z</dcterms:created>
  <dcterms:modified xsi:type="dcterms:W3CDTF">2021-01-11T12:01:22Z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0x0101002D3DF2E85F2C254186D1E63378603731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etDate">
    <vt:lpwstr>2021-01-11T11:59:34Z</vt:lpwstr>
  </property>
  <property fmtid="{D5CDD505-2E9C-101B-9397-08002B2CF9AE}" pid="5" name="MSIP_Label_0ee3c538-ec52-435f-ae58-017644bd9513_Method">
    <vt:lpwstr>Standard</vt:lpwstr>
  </property>
  <property fmtid="{D5CDD505-2E9C-101B-9397-08002B2CF9AE}" pid="6" name="MSIP_Label_0ee3c538-ec52-435f-ae58-017644bd9513_Name">
    <vt:lpwstr>0ee3c538-ec52-435f-ae58-017644bd9513</vt:lpwstr>
  </property>
  <property fmtid="{D5CDD505-2E9C-101B-9397-08002B2CF9AE}" pid="7" name="MSIP_Label_0ee3c538-ec52-435f-ae58-017644bd9513_SiteId">
    <vt:lpwstr>0cdcb198-8169-4b70-ba9f-da7e3ba700c2</vt:lpwstr>
  </property>
  <property fmtid="{D5CDD505-2E9C-101B-9397-08002B2CF9AE}" pid="8" name="MSIP_Label_0ee3c538-ec52-435f-ae58-017644bd9513_ActionId">
    <vt:lpwstr>7ce2e777-1283-4973-a7e7-4eb72a3b41cb</vt:lpwstr>
  </property>
  <property fmtid="{D5CDD505-2E9C-101B-9397-08002B2CF9AE}" pid="9" name="MSIP_Label_0ee3c538-ec52-435f-ae58-017644bd9513_ContentBits">
    <vt:lpwstr>0</vt:lpwstr>
  </property>
</Properties>
</file>