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3" r:id="rId5"/>
    <p:sldId id="260" r:id="rId6"/>
    <p:sldId id="273" r:id="rId7"/>
    <p:sldId id="274" r:id="rId8"/>
    <p:sldId id="276" r:id="rId9"/>
    <p:sldId id="266" r:id="rId10"/>
    <p:sldId id="261" r:id="rId11"/>
    <p:sldId id="262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C99B8F-8A2A-4B3B-AD08-54427E1381DD}" v="298" dt="2021-01-07T14:33:23.4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73897-CF82-40FD-A743-EAB570A34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32E6A5-DEE3-4191-8865-4E5BA1961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4EFF1-B05A-416A-B633-A1AA1BF37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A120-E438-4DA0-9FA4-53095919E004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93286-8677-42B2-BC76-49D98AE9B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992C6-0984-45C1-B73F-9F74F9314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16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70F6A-B202-434F-B066-C1EA2CC7F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27F7D1-EE7F-4861-8A7A-CF921E5330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BE18C-E713-4B86-A3D6-BB2FB1A0A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A120-E438-4DA0-9FA4-53095919E004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CCB16-7AB2-4A71-A626-64DA9932A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AE0692-665B-4087-BE1C-B740BA129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223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74137C-7DFE-4863-B764-20B67AFAE7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6B9B95-8588-4EC0-9EBA-AA6567867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A6AB2-C6DC-41F2-9553-CD6A2D7D3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A120-E438-4DA0-9FA4-53095919E004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D6B73-2F7A-4ADB-85DC-5FD5C946F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B6721-97D8-4011-B47E-19728B458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67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69DF7-F53A-4AD1-A57C-D270B181C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61A71-DEB1-4D64-AF87-735BF1B76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F9510-C207-4856-AEF8-B84E019C8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A120-E438-4DA0-9FA4-53095919E004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17648-D253-4E66-9263-7C2D5DD4C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B0BEC-9875-4719-90B5-D2D4295C0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614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B6688-7263-407B-B53A-6468B8CA1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7F411A-D831-46E5-85CA-A753E986B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8FB55-E5B2-4355-8861-3BF2C14CB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A120-E438-4DA0-9FA4-53095919E004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BDE0B9-94D4-43CA-BE2E-1F0F3D51B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4695D-143C-4DA4-9CBD-71F2E6750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628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3AD7D-6DF7-499D-A25F-D4C74F6BB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03C84-66FB-439F-9F40-51D49D9508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4DF80-DAF4-49D0-85BC-DCDC47ACF1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EFCB03-7001-439C-BBF2-2851CE392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A120-E438-4DA0-9FA4-53095919E004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8A8255-ED76-4A67-AB5F-289B93A3B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78F8B-ACAE-4169-A4FA-BEDCF585C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28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EF24A-CBA6-413C-998E-3B8016B71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EF4541-EB3B-49C1-ACE9-7845FCB3D5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7C972A-2989-496C-9B56-B7A062A978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4C1581-8611-4434-BE5B-CE8AD52B1F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6A3036-4AD3-45A5-A251-130DFF5E1A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61763F-3D2E-44E7-86C8-E9005B18B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A120-E438-4DA0-9FA4-53095919E004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41985C-C3FB-4E37-80D0-B25B0C050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F6375E-51CB-423D-9F1D-C13C19821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11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A47FA-4754-4CC9-8383-5C6150960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23D4A7-ACC6-4F40-9E32-9672B5EBF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A120-E438-4DA0-9FA4-53095919E004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FA0D01-ECB2-4A0B-B9EF-BB7392320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2AF597-C3C1-4DC4-BBCF-A966FE387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26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BDCEF3-0675-4AE7-93E0-2491DE826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A120-E438-4DA0-9FA4-53095919E004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93D758-EA7E-45D2-AFC9-4108E00D9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750C8C-B8C6-4EDA-9C8D-2DA507B8B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93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FBB85-C79B-4F42-B3F4-89366FFEC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6CA53-BE49-463F-81C2-035322D49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A6B159-B8D3-4F5E-A820-5F2070C606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52F41C-82B0-47C3-B5CE-DC4615EE8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A120-E438-4DA0-9FA4-53095919E004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62C41F-7851-49D9-A4BA-01871BAB3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4E9060-8E26-441A-BEE3-E657F38AD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83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2345B-9780-438B-A446-72FA5759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FA0E4F-C394-48A1-A21A-62089BD428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99E0D3-220E-41CD-934F-AD0A6F0E59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DBDC96-81DB-4015-8F17-E8B5FC81F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A120-E438-4DA0-9FA4-53095919E004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906AE7-D3BC-4412-8DF0-DA0BA838F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A243E2-2764-463A-B329-003ED0791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92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BC89F2-DB46-4405-AA60-5689FB072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F0649-197B-4D4C-88E4-B50D52EBC2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B6AF9-D78B-4CD5-83DD-CC67310B0B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BA120-E438-4DA0-9FA4-53095919E004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83EC91-EC86-46A0-92B2-E5716A4219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7E403-5695-44CB-B917-7578EE9D4C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60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FB61-1FF0-46C6-90C5-EFAFF7B7CB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DJB Sand Shoes and a Fez" panose="02000500000000000000" pitchFamily="2" charset="0"/>
              </a:rPr>
              <a:t>Discounts &amp; Markups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B70C1E-777B-4372-8076-AFA3FC7272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500" b="1" dirty="0">
                <a:solidFill>
                  <a:schemeClr val="accent1">
                    <a:lumMod val="50000"/>
                  </a:schemeClr>
                </a:solidFill>
                <a:latin typeface="DJB Sand Shoes and a Fez" panose="02000500000000000000" pitchFamily="2" charset="0"/>
              </a:rPr>
              <a:t>Thursday, 01/07/2021</a:t>
            </a:r>
          </a:p>
        </p:txBody>
      </p:sp>
    </p:spTree>
    <p:extLst>
      <p:ext uri="{BB962C8B-B14F-4D97-AF65-F5344CB8AC3E}">
        <p14:creationId xmlns:p14="http://schemas.microsoft.com/office/powerpoint/2010/main" val="313649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C35EBCA-C5C7-48F3-8084-00813A86F6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20" y="310643"/>
            <a:ext cx="10967458" cy="5843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982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7F787A1-E8E9-4512-8374-4EC377CC74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492" y="289863"/>
            <a:ext cx="3289086" cy="335408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65426D4-D344-4CCA-9761-47C988D32651}"/>
              </a:ext>
            </a:extLst>
          </p:cNvPr>
          <p:cNvSpPr/>
          <p:nvPr/>
        </p:nvSpPr>
        <p:spPr>
          <a:xfrm>
            <a:off x="3978594" y="179296"/>
            <a:ext cx="7815347" cy="649940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84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FB92CA4-025E-422B-9988-359AD560A7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26" y="619123"/>
            <a:ext cx="11565499" cy="523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680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65426D4-D344-4CCA-9761-47C988D32651}"/>
              </a:ext>
            </a:extLst>
          </p:cNvPr>
          <p:cNvSpPr/>
          <p:nvPr/>
        </p:nvSpPr>
        <p:spPr>
          <a:xfrm>
            <a:off x="3827519" y="289864"/>
            <a:ext cx="7815347" cy="649940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23A772-478D-4984-B053-FCF2A7DCC2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882" y="410990"/>
            <a:ext cx="3702637" cy="4482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448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6E1552A-4769-4E4E-9010-0F11581772C1}"/>
              </a:ext>
            </a:extLst>
          </p:cNvPr>
          <p:cNvSpPr/>
          <p:nvPr/>
        </p:nvSpPr>
        <p:spPr>
          <a:xfrm>
            <a:off x="5323383" y="1582418"/>
            <a:ext cx="6405561" cy="507206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492221-3D25-492D-B332-EC4C1FB6D0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91470">
            <a:off x="6091838" y="883465"/>
            <a:ext cx="6125039" cy="113051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6308BF7-E1E7-4E7F-9FD5-C8C276863B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947" y="461961"/>
            <a:ext cx="5174436" cy="3243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614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362DE6E-AFB3-4944-863E-84AD16A6C1A8}"/>
              </a:ext>
            </a:extLst>
          </p:cNvPr>
          <p:cNvSpPr/>
          <p:nvPr/>
        </p:nvSpPr>
        <p:spPr>
          <a:xfrm>
            <a:off x="5180630" y="1586429"/>
            <a:ext cx="6405561" cy="507206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B2E6B5-6934-4B05-AA13-C10CDBA461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91470">
            <a:off x="6091838" y="883465"/>
            <a:ext cx="6125039" cy="113051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C403F8B-A3AC-4DBF-8D4D-75541A278F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837" y="421235"/>
            <a:ext cx="5574035" cy="232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886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E15FA46-226D-4560-8037-E59A2507A8A0}"/>
              </a:ext>
            </a:extLst>
          </p:cNvPr>
          <p:cNvSpPr/>
          <p:nvPr/>
        </p:nvSpPr>
        <p:spPr>
          <a:xfrm>
            <a:off x="3978442" y="1559504"/>
            <a:ext cx="7625295" cy="507206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2D1E70-239D-49F0-A75F-0AAC4BA715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91470">
            <a:off x="6091838" y="883465"/>
            <a:ext cx="6125039" cy="113051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EEEB0DC-D42C-49E0-BC54-3E3FD59034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09" y="529804"/>
            <a:ext cx="6052611" cy="1837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77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3BF1E15-895E-4F12-8B78-8358983F8854}"/>
              </a:ext>
            </a:extLst>
          </p:cNvPr>
          <p:cNvSpPr/>
          <p:nvPr/>
        </p:nvSpPr>
        <p:spPr>
          <a:xfrm>
            <a:off x="294131" y="1785939"/>
            <a:ext cx="11603737" cy="507206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1B8F7A-5A08-479F-953E-F1BD6CC4E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233" y="226435"/>
            <a:ext cx="8821270" cy="2276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282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517dfb6b-91eb-4551-baee-a165f4109cc1" xsi:nil="true"/>
    <Has_Teacher_Only_SectionGroup xmlns="517dfb6b-91eb-4551-baee-a165f4109cc1" xsi:nil="true"/>
    <MigrationWizIdDocumentLibraryPermissions xmlns="517dfb6b-91eb-4551-baee-a165f4109cc1" xsi:nil="true"/>
    <NotebookType xmlns="517dfb6b-91eb-4551-baee-a165f4109cc1" xsi:nil="true"/>
    <IsNotebookLocked xmlns="517dfb6b-91eb-4551-baee-a165f4109cc1" xsi:nil="true"/>
    <Is_Collaboration_Space_Locked xmlns="517dfb6b-91eb-4551-baee-a165f4109cc1" xsi:nil="true"/>
    <Self_Registration_Enabled xmlns="517dfb6b-91eb-4551-baee-a165f4109cc1" xsi:nil="true"/>
    <FolderType xmlns="517dfb6b-91eb-4551-baee-a165f4109cc1" xsi:nil="true"/>
    <Distribution_Groups xmlns="517dfb6b-91eb-4551-baee-a165f4109cc1" xsi:nil="true"/>
    <Invited_Students xmlns="517dfb6b-91eb-4551-baee-a165f4109cc1" xsi:nil="true"/>
    <LMS_Mappings xmlns="517dfb6b-91eb-4551-baee-a165f4109cc1" xsi:nil="true"/>
    <CultureName xmlns="517dfb6b-91eb-4551-baee-a165f4109cc1" xsi:nil="true"/>
    <Students xmlns="517dfb6b-91eb-4551-baee-a165f4109cc1">
      <UserInfo>
        <DisplayName/>
        <AccountId xsi:nil="true"/>
        <AccountType/>
      </UserInfo>
    </Students>
    <MigrationWizId xmlns="517dfb6b-91eb-4551-baee-a165f4109cc1" xsi:nil="true"/>
    <MigrationWizIdPermissions xmlns="517dfb6b-91eb-4551-baee-a165f4109cc1" xsi:nil="true"/>
    <TeamsChannelId xmlns="517dfb6b-91eb-4551-baee-a165f4109cc1" xsi:nil="true"/>
    <DefaultSectionNames xmlns="517dfb6b-91eb-4551-baee-a165f4109cc1" xsi:nil="true"/>
    <MigrationWizIdSecurityGroups xmlns="517dfb6b-91eb-4551-baee-a165f4109cc1" xsi:nil="true"/>
    <Teachers xmlns="517dfb6b-91eb-4551-baee-a165f4109cc1">
      <UserInfo>
        <DisplayName/>
        <AccountId xsi:nil="true"/>
        <AccountType/>
      </UserInfo>
    </Teachers>
    <AppVersion xmlns="517dfb6b-91eb-4551-baee-a165f4109cc1" xsi:nil="true"/>
    <Invited_Teachers xmlns="517dfb6b-91eb-4551-baee-a165f4109cc1" xsi:nil="true"/>
    <MigrationWizIdPermissionLevels xmlns="517dfb6b-91eb-4551-baee-a165f4109cc1" xsi:nil="true"/>
    <Math_Settings xmlns="517dfb6b-91eb-4551-baee-a165f4109cc1" xsi:nil="true"/>
    <Owner xmlns="517dfb6b-91eb-4551-baee-a165f4109cc1">
      <UserInfo>
        <DisplayName/>
        <AccountId xsi:nil="true"/>
        <AccountType/>
      </UserInfo>
    </Owner>
    <Student_Groups xmlns="517dfb6b-91eb-4551-baee-a165f4109cc1">
      <UserInfo>
        <DisplayName/>
        <AccountId xsi:nil="true"/>
        <AccountType/>
      </UserInfo>
    </Student_Group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3DF2E85F2C254186D1E63378603731" ma:contentTypeVersion="40" ma:contentTypeDescription="Create a new document." ma:contentTypeScope="" ma:versionID="66e4912a6df8e3ac31a5bb375b58d00b">
  <xsd:schema xmlns:xsd="http://www.w3.org/2001/XMLSchema" xmlns:xs="http://www.w3.org/2001/XMLSchema" xmlns:p="http://schemas.microsoft.com/office/2006/metadata/properties" xmlns:ns3="9f18942b-c0cd-4788-a22b-53d6b371f6f9" xmlns:ns4="517dfb6b-91eb-4551-baee-a165f4109cc1" targetNamespace="http://schemas.microsoft.com/office/2006/metadata/properties" ma:root="true" ma:fieldsID="08268098ec3884ee44db388a0ed8e3a8" ns3:_="" ns4:_="">
    <xsd:import namespace="9f18942b-c0cd-4788-a22b-53d6b371f6f9"/>
    <xsd:import namespace="517dfb6b-91eb-4551-baee-a165f4109cc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igrationWizId" minOccurs="0"/>
                <xsd:element ref="ns4:MigrationWizIdPermissions" minOccurs="0"/>
                <xsd:element ref="ns4:MigrationWizIdPermissionLevels" minOccurs="0"/>
                <xsd:element ref="ns4:MigrationWizIdDocumentLibraryPermissions" minOccurs="0"/>
                <xsd:element ref="ns4:MigrationWizIdSecurityGroups" minOccurs="0"/>
                <xsd:element ref="ns4:TeamsChannelId" minOccurs="0"/>
                <xsd:element ref="ns4:Math_Settings" minOccurs="0"/>
                <xsd:element ref="ns4:Distribution_Groups" minOccurs="0"/>
                <xsd:element ref="ns4:LMS_Mappings" minOccurs="0"/>
                <xsd:element ref="ns4:IsNotebookLocked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18942b-c0cd-4788-a22b-53d6b371f6f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7dfb6b-91eb-4551-baee-a165f4109c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NotebookType" ma:index="17" nillable="true" ma:displayName="Notebook Type" ma:internalName="NotebookType">
      <xsd:simpleType>
        <xsd:restriction base="dms:Text"/>
      </xsd:simpleType>
    </xsd:element>
    <xsd:element name="FolderType" ma:index="18" nillable="true" ma:displayName="Folder Type" ma:internalName="FolderType">
      <xsd:simpleType>
        <xsd:restriction base="dms:Text"/>
      </xsd:simpleType>
    </xsd:element>
    <xsd:element name="Owner" ma:index="19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20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1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AppVersion" ma:index="23" nillable="true" ma:displayName="App Version" ma:internalName="AppVersion">
      <xsd:simpleType>
        <xsd:restriction base="dms:Text"/>
      </xsd:simpleType>
    </xsd:element>
    <xsd:element name="Teachers" ma:index="2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7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8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9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0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1" nillable="true" ma:displayName="Is Collaboration Space Locked" ma:internalName="Is_Collaboration_Space_Locked">
      <xsd:simpleType>
        <xsd:restriction base="dms:Boolean"/>
      </xsd:simpleType>
    </xsd:element>
    <xsd:element name="MigrationWizId" ma:index="32" nillable="true" ma:displayName="MigrationWizId" ma:internalName="MigrationWizId">
      <xsd:simpleType>
        <xsd:restriction base="dms:Text"/>
      </xsd:simpleType>
    </xsd:element>
    <xsd:element name="MigrationWizIdPermissions" ma:index="33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34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35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36" nillable="true" ma:displayName="MigrationWizIdSecurityGroups" ma:internalName="MigrationWizIdSecurityGroups">
      <xsd:simpleType>
        <xsd:restriction base="dms:Text"/>
      </xsd:simpleType>
    </xsd:element>
    <xsd:element name="TeamsChannelId" ma:index="37" nillable="true" ma:displayName="Teams Channel Id" ma:internalName="TeamsChannelId">
      <xsd:simpleType>
        <xsd:restriction base="dms:Text"/>
      </xsd:simpleType>
    </xsd:element>
    <xsd:element name="Math_Settings" ma:index="38" nillable="true" ma:displayName="Math Settings" ma:internalName="Math_Settings">
      <xsd:simpleType>
        <xsd:restriction base="dms:Text"/>
      </xsd:simpleType>
    </xsd:element>
    <xsd:element name="Distribution_Groups" ma:index="39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40" nillable="true" ma:displayName="LMS Mappings" ma:internalName="LMS_Mappings">
      <xsd:simpleType>
        <xsd:restriction base="dms:Note">
          <xsd:maxLength value="255"/>
        </xsd:restriction>
      </xsd:simpleType>
    </xsd:element>
    <xsd:element name="IsNotebookLocked" ma:index="41" nillable="true" ma:displayName="Is Notebook Locked" ma:internalName="IsNotebookLocked">
      <xsd:simpleType>
        <xsd:restriction base="dms:Boolean"/>
      </xsd:simpleType>
    </xsd:element>
    <xsd:element name="MediaServiceOCR" ma:index="4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4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45" nillable="true" ma:displayName="Location" ma:internalName="MediaServiceLocation" ma:readOnly="true">
      <xsd:simpleType>
        <xsd:restriction base="dms:Text"/>
      </xsd:simpleType>
    </xsd:element>
    <xsd:element name="MediaServiceAutoKeyPoints" ma:index="4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4285756-DF39-423A-B622-D3C1DD71F9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4BC1CD-7B73-4BDF-9164-CA717A5F5BA8}">
  <ds:schemaRefs>
    <ds:schemaRef ds:uri="9f18942b-c0cd-4788-a22b-53d6b371f6f9"/>
    <ds:schemaRef ds:uri="http://schemas.microsoft.com/office/infopath/2007/PartnerControls"/>
    <ds:schemaRef ds:uri="http://schemas.microsoft.com/office/2006/documentManagement/types"/>
    <ds:schemaRef ds:uri="517dfb6b-91eb-4551-baee-a165f4109cc1"/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C685F7F-F572-4E9B-8808-BDF8F35158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18942b-c0cd-4788-a22b-53d6b371f6f9"/>
    <ds:schemaRef ds:uri="517dfb6b-91eb-4551-baee-a165f4109c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6</Words>
  <Application>Microsoft Office PowerPoint</Application>
  <PresentationFormat>Widescreen</PresentationFormat>
  <Paragraphs>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DJB Sand Shoes and a Fez</vt:lpstr>
      <vt:lpstr>Office Theme</vt:lpstr>
      <vt:lpstr>Discounts &amp; Markups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Howell</dc:creator>
  <cp:lastModifiedBy>Campbell, Bradley E</cp:lastModifiedBy>
  <cp:revision>3</cp:revision>
  <dcterms:created xsi:type="dcterms:W3CDTF">2021-01-02T21:37:09Z</dcterms:created>
  <dcterms:modified xsi:type="dcterms:W3CDTF">2021-01-11T12:10:37Z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0x0101002D3DF2E85F2C254186D1E63378603731</vt:lpwstr>
  </property>
  <property fmtid="{D5CDD505-2E9C-101B-9397-08002B2CF9AE}" pid="3" name="MSIP_Label_0ee3c538-ec52-435f-ae58-017644bd9513_Enabled">
    <vt:lpwstr>true</vt:lpwstr>
  </property>
  <property fmtid="{D5CDD505-2E9C-101B-9397-08002B2CF9AE}" pid="4" name="MSIP_Label_0ee3c538-ec52-435f-ae58-017644bd9513_SetDate">
    <vt:lpwstr>2021-01-11T12:09:44Z</vt:lpwstr>
  </property>
  <property fmtid="{D5CDD505-2E9C-101B-9397-08002B2CF9AE}" pid="5" name="MSIP_Label_0ee3c538-ec52-435f-ae58-017644bd9513_Method">
    <vt:lpwstr>Standard</vt:lpwstr>
  </property>
  <property fmtid="{D5CDD505-2E9C-101B-9397-08002B2CF9AE}" pid="6" name="MSIP_Label_0ee3c538-ec52-435f-ae58-017644bd9513_Name">
    <vt:lpwstr>0ee3c538-ec52-435f-ae58-017644bd9513</vt:lpwstr>
  </property>
  <property fmtid="{D5CDD505-2E9C-101B-9397-08002B2CF9AE}" pid="7" name="MSIP_Label_0ee3c538-ec52-435f-ae58-017644bd9513_SiteId">
    <vt:lpwstr>0cdcb198-8169-4b70-ba9f-da7e3ba700c2</vt:lpwstr>
  </property>
  <property fmtid="{D5CDD505-2E9C-101B-9397-08002B2CF9AE}" pid="8" name="MSIP_Label_0ee3c538-ec52-435f-ae58-017644bd9513_ActionId">
    <vt:lpwstr>d8023026-6d5c-4f7b-9d57-864c753df867</vt:lpwstr>
  </property>
  <property fmtid="{D5CDD505-2E9C-101B-9397-08002B2CF9AE}" pid="9" name="MSIP_Label_0ee3c538-ec52-435f-ae58-017644bd9513_ContentBits">
    <vt:lpwstr>0</vt:lpwstr>
  </property>
</Properties>
</file>