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C1A5-E5F2-4938-BCF5-3119FB2C6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08981-02F6-4D03-9EB0-A2DC23E4F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432EA-BAD0-4F3A-BA47-E4C397E4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8ADD8-AA73-43DF-AC7E-BAA546A3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D2853-0018-49E1-9A82-9828C5BD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A099-C796-40C8-8CEE-903C39D9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1FA77-13FB-44EA-9DCF-E68B28C4F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628FD-E548-4663-B380-BA5D7B1AC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4237-6171-4A94-8664-4D6332D5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2DC75-70F4-41E9-81BC-171C659A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5A5D5-8951-4498-8EBB-EF347314C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7593D-8364-4CE3-A928-C86FA53D1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557-CB5E-4142-95FE-FE3AA4B27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E225-0EC4-43F5-A96B-121E1C41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B549F-4164-4BC2-8CE4-52206DCE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7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2B855-CEA7-4345-A870-B2F2DC2A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247C2-0ED9-42BB-BF9A-001B3F3D1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66791-231C-436F-B7A9-9158436C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79317-8884-445B-AF1B-E495A2DD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C98D8-4017-43B9-9406-214F4BC8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F8E6-CAAA-40F1-A650-E2CB506C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DC593-35EA-4FAA-AF23-D18C3BB99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56A2F-E6AB-4925-A603-0B8E4D62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4EC09-5AD8-4D18-AAF9-9A776448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A3C60-41F6-42B4-A589-D070DA59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8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80C1-CC0C-4860-ABD5-A35FEA9B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DADBB-1E4D-4A76-8B29-4E3F980D9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5834E-DEC5-434F-9EAA-AE8F0C85F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AAB87-40AF-4EBB-90B8-AF7B4A7B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8C157-A018-4454-9DA2-209832E9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B1EED-A8A8-45E7-9696-DBE382DE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48763-C195-4835-A6EA-E339D1E4D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35907-29CF-4AC5-BFF5-815C30903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A41FF-EC04-43CA-9EEA-7E39720A6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B5034-8BFB-4CD2-8007-907E0C468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091B1F-0016-47E5-A330-495CE19A5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0F8FB-A60B-4A81-9DBE-FE9F1D6E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926FC7-1E4A-4B78-AFD3-B9CD1C0E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D71AD-2E3E-4CA3-9AC3-477BCA6B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C210-07A8-4740-9F59-A393F8AF7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D904B-2475-47B3-8582-E3C64C8A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6EDD0-8822-4DA4-909B-AA3E06F4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D0687-B9B3-4858-8116-15269497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08034-378C-4C23-8733-5D647E0E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95C89-F5AA-4842-B58A-2BEDB2E0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E30CC-AAF5-4D06-A5DC-2913E600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22E6-52A2-48A6-86C0-79F02B89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4E21A-B45B-4525-B350-2B1D40BE3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2C194-57D7-4AA3-A564-EB18E7CAC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E8511-D0A5-48C3-8983-4525A4F6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5AB1A-A1B3-44DC-9209-02B83821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EA404-D904-4AF0-A7F8-6050B3D1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01AE-E213-41A4-890B-4C033C5F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1E7646-ADA3-4899-82D2-59A84D3C0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7C1C1-0DE0-461A-AB4F-80E14C847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F3749-C7FA-42F9-A71D-039DD37B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823F4-C1FE-4E54-9753-2CC54319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5A373-6494-4688-8529-67A0B849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0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C8F66-E22A-44DF-825A-7F670A27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F6072-ECBB-4DC0-8D7C-B49D2764E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67EC-65DB-4DBD-B967-47A240221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5036-AF9E-474D-AE34-C08A323D397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ADFD5-020E-4809-93CF-1FABC3B7F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7C791-9AFB-44AA-9B93-FE7B6521F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C0A6-29FC-4456-8255-AC5443F5B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F41B-7719-4A49-8E55-A91FB8D3D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DISPLAYS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D221A-2E61-464B-920D-DE42F1323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Edit your own </a:t>
            </a:r>
          </a:p>
        </p:txBody>
      </p:sp>
    </p:spTree>
    <p:extLst>
      <p:ext uri="{BB962C8B-B14F-4D97-AF65-F5344CB8AC3E}">
        <p14:creationId xmlns:p14="http://schemas.microsoft.com/office/powerpoint/2010/main" val="210155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36C4-187C-4C72-9572-67985D14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9DEAC1-6541-441A-9F2F-28D0C8337D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63567" b="16199"/>
          <a:stretch/>
        </p:blipFill>
        <p:spPr>
          <a:xfrm>
            <a:off x="300038" y="571500"/>
            <a:ext cx="4404907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984C9E-100D-44CB-B490-1CE1957576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20" y="1044973"/>
            <a:ext cx="6705600" cy="45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1D5566-1A3E-40F6-BD69-C739C856BA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381" y="3907124"/>
            <a:ext cx="4838065" cy="237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3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4BB0-0D2D-4D85-9B5D-19AF0041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363DD4-5376-4F08-A71D-1D6C8D9B1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"/>
            <a:ext cx="12192000" cy="3779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287274-453A-446A-B036-D21BFEB30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01194"/>
            <a:ext cx="12192000" cy="283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7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E325-CF4A-4777-BF35-98D50BB8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4A51DB-DEAB-4181-A812-B75CE66EA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81958" y="809228"/>
            <a:ext cx="4808442" cy="5239544"/>
          </a:xfr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A18BC874-4556-4E3F-984A-BCB180137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6" r="4999"/>
          <a:stretch/>
        </p:blipFill>
        <p:spPr bwMode="auto">
          <a:xfrm>
            <a:off x="101600" y="1503680"/>
            <a:ext cx="7285237" cy="315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92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F698-BBEE-4D2F-AA99-246D348A4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C09FA-BFCD-478C-89A6-5B1BFCAD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08B49-DEA2-43FE-A37D-3AD7D3542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8683"/>
            <a:ext cx="12192000" cy="570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2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EF96-C49C-4B0C-87F3-48A75237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15D26-0F97-49B5-9EAE-5B6DCC35B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C10F3F-8C3B-452C-A8ED-4F4F9CA88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408"/>
            <a:ext cx="12192000" cy="568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3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DATA DISPLAYS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Bradley E</dc:creator>
  <cp:lastModifiedBy>Campbell, Bradley E</cp:lastModifiedBy>
  <cp:revision>3</cp:revision>
  <dcterms:created xsi:type="dcterms:W3CDTF">2021-04-28T19:49:13Z</dcterms:created>
  <dcterms:modified xsi:type="dcterms:W3CDTF">2021-04-29T12:26:37Z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2021-04-28T19:49:13Z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80f05fba-8c3b-40ad-a388-10723e39bc51</vt:lpwstr>
  </property>
  <property fmtid="{D5CDD505-2E9C-101B-9397-08002B2CF9AE}" pid="8" name="MSIP_Label_0ee3c538-ec52-435f-ae58-017644bd9513_ContentBits">
    <vt:lpwstr>0</vt:lpwstr>
  </property>
</Properties>
</file>